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76" r:id="rId2"/>
    <p:sldId id="277" r:id="rId3"/>
    <p:sldId id="303" r:id="rId4"/>
    <p:sldId id="319" r:id="rId5"/>
    <p:sldId id="324" r:id="rId6"/>
    <p:sldId id="280" r:id="rId7"/>
    <p:sldId id="311" r:id="rId8"/>
    <p:sldId id="312" r:id="rId9"/>
    <p:sldId id="318" r:id="rId10"/>
    <p:sldId id="316" r:id="rId11"/>
    <p:sldId id="313" r:id="rId12"/>
    <p:sldId id="314" r:id="rId13"/>
    <p:sldId id="325" r:id="rId14"/>
    <p:sldId id="320" r:id="rId15"/>
    <p:sldId id="322" r:id="rId16"/>
    <p:sldId id="321" r:id="rId17"/>
    <p:sldId id="32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5D98CB"/>
    <a:srgbClr val="4DFE30"/>
    <a:srgbClr val="FF2FF0"/>
    <a:srgbClr val="AEFFDE"/>
    <a:srgbClr val="FFF88C"/>
    <a:srgbClr val="94FFFF"/>
    <a:srgbClr val="292929"/>
    <a:srgbClr val="1F1F1F"/>
    <a:srgbClr val="1A1E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84" autoAdjust="0"/>
    <p:restoredTop sz="94660"/>
  </p:normalViewPr>
  <p:slideViewPr>
    <p:cSldViewPr snapToGrid="0">
      <p:cViewPr>
        <p:scale>
          <a:sx n="100" d="100"/>
          <a:sy n="100" d="100"/>
        </p:scale>
        <p:origin x="85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5DAF-6C9E-41AD-BC0B-AC805BC929AD}" type="datetimeFigureOut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4CC46-2BF3-44A6-9D3E-2BEF43F5D3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7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31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46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538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80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909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39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640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24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1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040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99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B0FB8-FDB4-4D66-8FF3-A94EEFB8570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32821-D4BF-462A-80E4-76CD03E1EF3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02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1925" y="91403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" name="TextBox 7"/>
          <p:cNvSpPr txBox="1"/>
          <p:nvPr/>
        </p:nvSpPr>
        <p:spPr>
          <a:xfrm>
            <a:off x="2376670" y="1241466"/>
            <a:ext cx="3028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컴퓨터 네트워크</a:t>
            </a:r>
            <a:endParaRPr lang="en-US" altLang="ko-KR" sz="20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RIP</a:t>
            </a:r>
            <a:r>
              <a:rPr lang="ko-KR" altLang="en-US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&amp;</a:t>
            </a:r>
            <a:r>
              <a:rPr lang="ko-KR" altLang="en-US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EIGRP</a:t>
            </a:r>
            <a:r>
              <a:rPr lang="ko-KR" altLang="en-US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&amp;</a:t>
            </a:r>
            <a:r>
              <a:rPr lang="ko-KR" altLang="en-US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OSPF</a:t>
            </a:r>
          </a:p>
          <a:p>
            <a:r>
              <a:rPr lang="ko-KR" altLang="en-US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망 구성 및 실습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340670" y="1331087"/>
            <a:ext cx="36000" cy="831774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3" name="그룹 62"/>
          <p:cNvGrpSpPr/>
          <p:nvPr/>
        </p:nvGrpSpPr>
        <p:grpSpPr>
          <a:xfrm>
            <a:off x="1373331" y="1353600"/>
            <a:ext cx="698769" cy="774500"/>
            <a:chOff x="4006850" y="1601788"/>
            <a:chExt cx="322263" cy="357188"/>
          </a:xfrm>
          <a:solidFill>
            <a:srgbClr val="D4D4D4"/>
          </a:solidFill>
        </p:grpSpPr>
        <p:sp>
          <p:nvSpPr>
            <p:cNvPr id="64" name="Freeform 17"/>
            <p:cNvSpPr>
              <a:spLocks/>
            </p:cNvSpPr>
            <p:nvPr/>
          </p:nvSpPr>
          <p:spPr bwMode="auto"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8"/>
            <p:cNvSpPr>
              <a:spLocks/>
            </p:cNvSpPr>
            <p:nvPr/>
          </p:nvSpPr>
          <p:spPr bwMode="auto"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9"/>
            <p:cNvSpPr>
              <a:spLocks/>
            </p:cNvSpPr>
            <p:nvPr/>
          </p:nvSpPr>
          <p:spPr bwMode="auto"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20"/>
            <p:cNvSpPr>
              <a:spLocks/>
            </p:cNvSpPr>
            <p:nvPr/>
          </p:nvSpPr>
          <p:spPr bwMode="auto"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1"/>
            <p:cNvSpPr>
              <a:spLocks/>
            </p:cNvSpPr>
            <p:nvPr/>
          </p:nvSpPr>
          <p:spPr bwMode="auto"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7274375" y="472296"/>
            <a:ext cx="769170" cy="769170"/>
            <a:chOff x="9412448" y="596855"/>
            <a:chExt cx="865635" cy="865635"/>
          </a:xfrm>
        </p:grpSpPr>
        <p:sp>
          <p:nvSpPr>
            <p:cNvPr id="71" name="타원 70"/>
            <p:cNvSpPr/>
            <p:nvPr/>
          </p:nvSpPr>
          <p:spPr>
            <a:xfrm>
              <a:off x="9412448" y="596855"/>
              <a:ext cx="865635" cy="8656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2" name="Group 14"/>
            <p:cNvGrpSpPr>
              <a:grpSpLocks noChangeAspect="1"/>
            </p:cNvGrpSpPr>
            <p:nvPr/>
          </p:nvGrpSpPr>
          <p:grpSpPr bwMode="auto">
            <a:xfrm>
              <a:off x="9641415" y="856756"/>
              <a:ext cx="407705" cy="345833"/>
              <a:chOff x="3669" y="3943"/>
              <a:chExt cx="626" cy="531"/>
            </a:xfrm>
            <a:solidFill>
              <a:schemeClr val="bg1"/>
            </a:solidFill>
          </p:grpSpPr>
          <p:sp>
            <p:nvSpPr>
              <p:cNvPr id="73" name="Freeform 16"/>
              <p:cNvSpPr>
                <a:spLocks noEditPoints="1"/>
              </p:cNvSpPr>
              <p:nvPr/>
            </p:nvSpPr>
            <p:spPr bwMode="auto">
              <a:xfrm>
                <a:off x="3669" y="3943"/>
                <a:ext cx="626" cy="531"/>
              </a:xfrm>
              <a:custGeom>
                <a:avLst/>
                <a:gdLst>
                  <a:gd name="T0" fmla="*/ 1532 w 3756"/>
                  <a:gd name="T1" fmla="*/ 2536 h 3186"/>
                  <a:gd name="T2" fmla="*/ 1516 w 3756"/>
                  <a:gd name="T3" fmla="*/ 2550 h 3186"/>
                  <a:gd name="T4" fmla="*/ 1450 w 3756"/>
                  <a:gd name="T5" fmla="*/ 2904 h 3186"/>
                  <a:gd name="T6" fmla="*/ 1457 w 3756"/>
                  <a:gd name="T7" fmla="*/ 2929 h 3186"/>
                  <a:gd name="T8" fmla="*/ 1481 w 3756"/>
                  <a:gd name="T9" fmla="*/ 2941 h 3186"/>
                  <a:gd name="T10" fmla="*/ 2288 w 3756"/>
                  <a:gd name="T11" fmla="*/ 2937 h 3186"/>
                  <a:gd name="T12" fmla="*/ 2304 w 3756"/>
                  <a:gd name="T13" fmla="*/ 2921 h 3186"/>
                  <a:gd name="T14" fmla="*/ 2306 w 3756"/>
                  <a:gd name="T15" fmla="*/ 2905 h 3186"/>
                  <a:gd name="T16" fmla="*/ 2243 w 3756"/>
                  <a:gd name="T17" fmla="*/ 2560 h 3186"/>
                  <a:gd name="T18" fmla="*/ 2233 w 3756"/>
                  <a:gd name="T19" fmla="*/ 2542 h 3186"/>
                  <a:gd name="T20" fmla="*/ 2214 w 3756"/>
                  <a:gd name="T21" fmla="*/ 2534 h 3186"/>
                  <a:gd name="T22" fmla="*/ 585 w 3756"/>
                  <a:gd name="T23" fmla="*/ 305 h 3186"/>
                  <a:gd name="T24" fmla="*/ 560 w 3756"/>
                  <a:gd name="T25" fmla="*/ 314 h 3186"/>
                  <a:gd name="T26" fmla="*/ 544 w 3756"/>
                  <a:gd name="T27" fmla="*/ 336 h 3186"/>
                  <a:gd name="T28" fmla="*/ 542 w 3756"/>
                  <a:gd name="T29" fmla="*/ 1890 h 3186"/>
                  <a:gd name="T30" fmla="*/ 553 w 3756"/>
                  <a:gd name="T31" fmla="*/ 1921 h 3186"/>
                  <a:gd name="T32" fmla="*/ 3188 w 3756"/>
                  <a:gd name="T33" fmla="*/ 1930 h 3186"/>
                  <a:gd name="T34" fmla="*/ 3211 w 3756"/>
                  <a:gd name="T35" fmla="*/ 1906 h 3186"/>
                  <a:gd name="T36" fmla="*/ 3214 w 3756"/>
                  <a:gd name="T37" fmla="*/ 350 h 3186"/>
                  <a:gd name="T38" fmla="*/ 3206 w 3756"/>
                  <a:gd name="T39" fmla="*/ 324 h 3186"/>
                  <a:gd name="T40" fmla="*/ 3185 w 3756"/>
                  <a:gd name="T41" fmla="*/ 308 h 3186"/>
                  <a:gd name="T42" fmla="*/ 585 w 3756"/>
                  <a:gd name="T43" fmla="*/ 305 h 3186"/>
                  <a:gd name="T44" fmla="*/ 3170 w 3756"/>
                  <a:gd name="T45" fmla="*/ 0 h 3186"/>
                  <a:gd name="T46" fmla="*/ 3263 w 3756"/>
                  <a:gd name="T47" fmla="*/ 13 h 3186"/>
                  <a:gd name="T48" fmla="*/ 3346 w 3756"/>
                  <a:gd name="T49" fmla="*/ 48 h 3186"/>
                  <a:gd name="T50" fmla="*/ 3418 w 3756"/>
                  <a:gd name="T51" fmla="*/ 103 h 3186"/>
                  <a:gd name="T52" fmla="*/ 3473 w 3756"/>
                  <a:gd name="T53" fmla="*/ 173 h 3186"/>
                  <a:gd name="T54" fmla="*/ 3508 w 3756"/>
                  <a:gd name="T55" fmla="*/ 256 h 3186"/>
                  <a:gd name="T56" fmla="*/ 3520 w 3756"/>
                  <a:gd name="T57" fmla="*/ 350 h 3186"/>
                  <a:gd name="T58" fmla="*/ 3518 w 3756"/>
                  <a:gd name="T59" fmla="*/ 1931 h 3186"/>
                  <a:gd name="T60" fmla="*/ 3500 w 3756"/>
                  <a:gd name="T61" fmla="*/ 2009 h 3186"/>
                  <a:gd name="T62" fmla="*/ 3516 w 3756"/>
                  <a:gd name="T63" fmla="*/ 2049 h 3186"/>
                  <a:gd name="T64" fmla="*/ 3754 w 3756"/>
                  <a:gd name="T65" fmla="*/ 3006 h 3186"/>
                  <a:gd name="T66" fmla="*/ 3753 w 3756"/>
                  <a:gd name="T67" fmla="*/ 3060 h 3186"/>
                  <a:gd name="T68" fmla="*/ 3729 w 3756"/>
                  <a:gd name="T69" fmla="*/ 3116 h 3186"/>
                  <a:gd name="T70" fmla="*/ 3687 w 3756"/>
                  <a:gd name="T71" fmla="*/ 3158 h 3186"/>
                  <a:gd name="T72" fmla="*/ 3631 w 3756"/>
                  <a:gd name="T73" fmla="*/ 3182 h 3186"/>
                  <a:gd name="T74" fmla="*/ 157 w 3756"/>
                  <a:gd name="T75" fmla="*/ 3186 h 3186"/>
                  <a:gd name="T76" fmla="*/ 101 w 3756"/>
                  <a:gd name="T77" fmla="*/ 3175 h 3186"/>
                  <a:gd name="T78" fmla="*/ 52 w 3756"/>
                  <a:gd name="T79" fmla="*/ 3146 h 3186"/>
                  <a:gd name="T80" fmla="*/ 18 w 3756"/>
                  <a:gd name="T81" fmla="*/ 3101 h 3186"/>
                  <a:gd name="T82" fmla="*/ 1 w 3756"/>
                  <a:gd name="T83" fmla="*/ 3047 h 3186"/>
                  <a:gd name="T84" fmla="*/ 5 w 3756"/>
                  <a:gd name="T85" fmla="*/ 2991 h 3186"/>
                  <a:gd name="T86" fmla="*/ 247 w 3756"/>
                  <a:gd name="T87" fmla="*/ 2028 h 3186"/>
                  <a:gd name="T88" fmla="*/ 245 w 3756"/>
                  <a:gd name="T89" fmla="*/ 1970 h 3186"/>
                  <a:gd name="T90" fmla="*/ 236 w 3756"/>
                  <a:gd name="T91" fmla="*/ 1890 h 3186"/>
                  <a:gd name="T92" fmla="*/ 239 w 3756"/>
                  <a:gd name="T93" fmla="*/ 302 h 3186"/>
                  <a:gd name="T94" fmla="*/ 263 w 3756"/>
                  <a:gd name="T95" fmla="*/ 214 h 3186"/>
                  <a:gd name="T96" fmla="*/ 308 w 3756"/>
                  <a:gd name="T97" fmla="*/ 136 h 3186"/>
                  <a:gd name="T98" fmla="*/ 372 w 3756"/>
                  <a:gd name="T99" fmla="*/ 73 h 3186"/>
                  <a:gd name="T100" fmla="*/ 450 w 3756"/>
                  <a:gd name="T101" fmla="*/ 27 h 3186"/>
                  <a:gd name="T102" fmla="*/ 538 w 3756"/>
                  <a:gd name="T103" fmla="*/ 3 h 3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756" h="3186">
                    <a:moveTo>
                      <a:pt x="1542" y="2534"/>
                    </a:moveTo>
                    <a:lnTo>
                      <a:pt x="1532" y="2536"/>
                    </a:lnTo>
                    <a:lnTo>
                      <a:pt x="1523" y="2542"/>
                    </a:lnTo>
                    <a:lnTo>
                      <a:pt x="1516" y="2550"/>
                    </a:lnTo>
                    <a:lnTo>
                      <a:pt x="1513" y="2560"/>
                    </a:lnTo>
                    <a:lnTo>
                      <a:pt x="1450" y="2904"/>
                    </a:lnTo>
                    <a:lnTo>
                      <a:pt x="1451" y="2917"/>
                    </a:lnTo>
                    <a:lnTo>
                      <a:pt x="1457" y="2929"/>
                    </a:lnTo>
                    <a:lnTo>
                      <a:pt x="1467" y="2937"/>
                    </a:lnTo>
                    <a:lnTo>
                      <a:pt x="1481" y="2941"/>
                    </a:lnTo>
                    <a:lnTo>
                      <a:pt x="2275" y="2941"/>
                    </a:lnTo>
                    <a:lnTo>
                      <a:pt x="2288" y="2937"/>
                    </a:lnTo>
                    <a:lnTo>
                      <a:pt x="2297" y="2932"/>
                    </a:lnTo>
                    <a:lnTo>
                      <a:pt x="2304" y="2921"/>
                    </a:lnTo>
                    <a:lnTo>
                      <a:pt x="2306" y="2909"/>
                    </a:lnTo>
                    <a:lnTo>
                      <a:pt x="2306" y="2905"/>
                    </a:lnTo>
                    <a:lnTo>
                      <a:pt x="2305" y="2901"/>
                    </a:lnTo>
                    <a:lnTo>
                      <a:pt x="2243" y="2560"/>
                    </a:lnTo>
                    <a:lnTo>
                      <a:pt x="2240" y="2550"/>
                    </a:lnTo>
                    <a:lnTo>
                      <a:pt x="2233" y="2542"/>
                    </a:lnTo>
                    <a:lnTo>
                      <a:pt x="2224" y="2536"/>
                    </a:lnTo>
                    <a:lnTo>
                      <a:pt x="2214" y="2534"/>
                    </a:lnTo>
                    <a:lnTo>
                      <a:pt x="1542" y="2534"/>
                    </a:lnTo>
                    <a:close/>
                    <a:moveTo>
                      <a:pt x="585" y="305"/>
                    </a:moveTo>
                    <a:lnTo>
                      <a:pt x="571" y="308"/>
                    </a:lnTo>
                    <a:lnTo>
                      <a:pt x="560" y="314"/>
                    </a:lnTo>
                    <a:lnTo>
                      <a:pt x="550" y="324"/>
                    </a:lnTo>
                    <a:lnTo>
                      <a:pt x="544" y="336"/>
                    </a:lnTo>
                    <a:lnTo>
                      <a:pt x="542" y="350"/>
                    </a:lnTo>
                    <a:lnTo>
                      <a:pt x="542" y="1890"/>
                    </a:lnTo>
                    <a:lnTo>
                      <a:pt x="544" y="1906"/>
                    </a:lnTo>
                    <a:lnTo>
                      <a:pt x="553" y="1921"/>
                    </a:lnTo>
                    <a:lnTo>
                      <a:pt x="567" y="1930"/>
                    </a:lnTo>
                    <a:lnTo>
                      <a:pt x="3188" y="1930"/>
                    </a:lnTo>
                    <a:lnTo>
                      <a:pt x="3202" y="1921"/>
                    </a:lnTo>
                    <a:lnTo>
                      <a:pt x="3211" y="1906"/>
                    </a:lnTo>
                    <a:lnTo>
                      <a:pt x="3214" y="1890"/>
                    </a:lnTo>
                    <a:lnTo>
                      <a:pt x="3214" y="350"/>
                    </a:lnTo>
                    <a:lnTo>
                      <a:pt x="3212" y="336"/>
                    </a:lnTo>
                    <a:lnTo>
                      <a:pt x="3206" y="324"/>
                    </a:lnTo>
                    <a:lnTo>
                      <a:pt x="3196" y="314"/>
                    </a:lnTo>
                    <a:lnTo>
                      <a:pt x="3185" y="308"/>
                    </a:lnTo>
                    <a:lnTo>
                      <a:pt x="3170" y="305"/>
                    </a:lnTo>
                    <a:lnTo>
                      <a:pt x="585" y="305"/>
                    </a:lnTo>
                    <a:close/>
                    <a:moveTo>
                      <a:pt x="585" y="0"/>
                    </a:moveTo>
                    <a:lnTo>
                      <a:pt x="3170" y="0"/>
                    </a:lnTo>
                    <a:lnTo>
                      <a:pt x="3218" y="3"/>
                    </a:lnTo>
                    <a:lnTo>
                      <a:pt x="3263" y="13"/>
                    </a:lnTo>
                    <a:lnTo>
                      <a:pt x="3306" y="27"/>
                    </a:lnTo>
                    <a:lnTo>
                      <a:pt x="3346" y="48"/>
                    </a:lnTo>
                    <a:lnTo>
                      <a:pt x="3384" y="73"/>
                    </a:lnTo>
                    <a:lnTo>
                      <a:pt x="3418" y="103"/>
                    </a:lnTo>
                    <a:lnTo>
                      <a:pt x="3448" y="136"/>
                    </a:lnTo>
                    <a:lnTo>
                      <a:pt x="3473" y="173"/>
                    </a:lnTo>
                    <a:lnTo>
                      <a:pt x="3493" y="214"/>
                    </a:lnTo>
                    <a:lnTo>
                      <a:pt x="3508" y="256"/>
                    </a:lnTo>
                    <a:lnTo>
                      <a:pt x="3517" y="302"/>
                    </a:lnTo>
                    <a:lnTo>
                      <a:pt x="3520" y="350"/>
                    </a:lnTo>
                    <a:lnTo>
                      <a:pt x="3520" y="1890"/>
                    </a:lnTo>
                    <a:lnTo>
                      <a:pt x="3518" y="1931"/>
                    </a:lnTo>
                    <a:lnTo>
                      <a:pt x="3510" y="1970"/>
                    </a:lnTo>
                    <a:lnTo>
                      <a:pt x="3500" y="2009"/>
                    </a:lnTo>
                    <a:lnTo>
                      <a:pt x="3509" y="2028"/>
                    </a:lnTo>
                    <a:lnTo>
                      <a:pt x="3516" y="2049"/>
                    </a:lnTo>
                    <a:lnTo>
                      <a:pt x="3749" y="2983"/>
                    </a:lnTo>
                    <a:lnTo>
                      <a:pt x="3754" y="3006"/>
                    </a:lnTo>
                    <a:lnTo>
                      <a:pt x="3756" y="3029"/>
                    </a:lnTo>
                    <a:lnTo>
                      <a:pt x="3753" y="3060"/>
                    </a:lnTo>
                    <a:lnTo>
                      <a:pt x="3743" y="3090"/>
                    </a:lnTo>
                    <a:lnTo>
                      <a:pt x="3729" y="3116"/>
                    </a:lnTo>
                    <a:lnTo>
                      <a:pt x="3710" y="3140"/>
                    </a:lnTo>
                    <a:lnTo>
                      <a:pt x="3687" y="3158"/>
                    </a:lnTo>
                    <a:lnTo>
                      <a:pt x="3660" y="3173"/>
                    </a:lnTo>
                    <a:lnTo>
                      <a:pt x="3631" y="3182"/>
                    </a:lnTo>
                    <a:lnTo>
                      <a:pt x="3599" y="3186"/>
                    </a:lnTo>
                    <a:lnTo>
                      <a:pt x="157" y="3186"/>
                    </a:lnTo>
                    <a:lnTo>
                      <a:pt x="129" y="3183"/>
                    </a:lnTo>
                    <a:lnTo>
                      <a:pt x="101" y="3175"/>
                    </a:lnTo>
                    <a:lnTo>
                      <a:pt x="75" y="3163"/>
                    </a:lnTo>
                    <a:lnTo>
                      <a:pt x="52" y="3146"/>
                    </a:lnTo>
                    <a:lnTo>
                      <a:pt x="33" y="3125"/>
                    </a:lnTo>
                    <a:lnTo>
                      <a:pt x="18" y="3101"/>
                    </a:lnTo>
                    <a:lnTo>
                      <a:pt x="7" y="3075"/>
                    </a:lnTo>
                    <a:lnTo>
                      <a:pt x="1" y="3047"/>
                    </a:lnTo>
                    <a:lnTo>
                      <a:pt x="0" y="3019"/>
                    </a:lnTo>
                    <a:lnTo>
                      <a:pt x="5" y="2991"/>
                    </a:lnTo>
                    <a:lnTo>
                      <a:pt x="240" y="2049"/>
                    </a:lnTo>
                    <a:lnTo>
                      <a:pt x="247" y="2028"/>
                    </a:lnTo>
                    <a:lnTo>
                      <a:pt x="256" y="2009"/>
                    </a:lnTo>
                    <a:lnTo>
                      <a:pt x="245" y="1970"/>
                    </a:lnTo>
                    <a:lnTo>
                      <a:pt x="238" y="1931"/>
                    </a:lnTo>
                    <a:lnTo>
                      <a:pt x="236" y="1890"/>
                    </a:lnTo>
                    <a:lnTo>
                      <a:pt x="236" y="350"/>
                    </a:lnTo>
                    <a:lnTo>
                      <a:pt x="239" y="302"/>
                    </a:lnTo>
                    <a:lnTo>
                      <a:pt x="248" y="256"/>
                    </a:lnTo>
                    <a:lnTo>
                      <a:pt x="263" y="214"/>
                    </a:lnTo>
                    <a:lnTo>
                      <a:pt x="283" y="173"/>
                    </a:lnTo>
                    <a:lnTo>
                      <a:pt x="308" y="136"/>
                    </a:lnTo>
                    <a:lnTo>
                      <a:pt x="338" y="103"/>
                    </a:lnTo>
                    <a:lnTo>
                      <a:pt x="372" y="73"/>
                    </a:lnTo>
                    <a:lnTo>
                      <a:pt x="409" y="48"/>
                    </a:lnTo>
                    <a:lnTo>
                      <a:pt x="450" y="27"/>
                    </a:lnTo>
                    <a:lnTo>
                      <a:pt x="493" y="13"/>
                    </a:lnTo>
                    <a:lnTo>
                      <a:pt x="538" y="3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rgbClr val="5757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7"/>
              <p:cNvSpPr>
                <a:spLocks/>
              </p:cNvSpPr>
              <p:nvPr/>
            </p:nvSpPr>
            <p:spPr bwMode="auto">
              <a:xfrm>
                <a:off x="3928" y="4071"/>
                <a:ext cx="108" cy="109"/>
              </a:xfrm>
              <a:custGeom>
                <a:avLst/>
                <a:gdLst>
                  <a:gd name="T0" fmla="*/ 49 w 654"/>
                  <a:gd name="T1" fmla="*/ 0 h 654"/>
                  <a:gd name="T2" fmla="*/ 63 w 654"/>
                  <a:gd name="T3" fmla="*/ 2 h 654"/>
                  <a:gd name="T4" fmla="*/ 515 w 654"/>
                  <a:gd name="T5" fmla="*/ 174 h 654"/>
                  <a:gd name="T6" fmla="*/ 527 w 654"/>
                  <a:gd name="T7" fmla="*/ 181 h 654"/>
                  <a:gd name="T8" fmla="*/ 536 w 654"/>
                  <a:gd name="T9" fmla="*/ 192 h 654"/>
                  <a:gd name="T10" fmla="*/ 542 w 654"/>
                  <a:gd name="T11" fmla="*/ 205 h 654"/>
                  <a:gd name="T12" fmla="*/ 544 w 654"/>
                  <a:gd name="T13" fmla="*/ 220 h 654"/>
                  <a:gd name="T14" fmla="*/ 541 w 654"/>
                  <a:gd name="T15" fmla="*/ 234 h 654"/>
                  <a:gd name="T16" fmla="*/ 534 w 654"/>
                  <a:gd name="T17" fmla="*/ 247 h 654"/>
                  <a:gd name="T18" fmla="*/ 524 w 654"/>
                  <a:gd name="T19" fmla="*/ 256 h 654"/>
                  <a:gd name="T20" fmla="*/ 510 w 654"/>
                  <a:gd name="T21" fmla="*/ 262 h 654"/>
                  <a:gd name="T22" fmla="*/ 412 w 654"/>
                  <a:gd name="T23" fmla="*/ 289 h 654"/>
                  <a:gd name="T24" fmla="*/ 641 w 654"/>
                  <a:gd name="T25" fmla="*/ 518 h 654"/>
                  <a:gd name="T26" fmla="*/ 649 w 654"/>
                  <a:gd name="T27" fmla="*/ 529 h 654"/>
                  <a:gd name="T28" fmla="*/ 654 w 654"/>
                  <a:gd name="T29" fmla="*/ 543 h 654"/>
                  <a:gd name="T30" fmla="*/ 654 w 654"/>
                  <a:gd name="T31" fmla="*/ 558 h 654"/>
                  <a:gd name="T32" fmla="*/ 649 w 654"/>
                  <a:gd name="T33" fmla="*/ 572 h 654"/>
                  <a:gd name="T34" fmla="*/ 641 w 654"/>
                  <a:gd name="T35" fmla="*/ 583 h 654"/>
                  <a:gd name="T36" fmla="*/ 583 w 654"/>
                  <a:gd name="T37" fmla="*/ 641 h 654"/>
                  <a:gd name="T38" fmla="*/ 571 w 654"/>
                  <a:gd name="T39" fmla="*/ 649 h 654"/>
                  <a:gd name="T40" fmla="*/ 557 w 654"/>
                  <a:gd name="T41" fmla="*/ 654 h 654"/>
                  <a:gd name="T42" fmla="*/ 543 w 654"/>
                  <a:gd name="T43" fmla="*/ 654 h 654"/>
                  <a:gd name="T44" fmla="*/ 530 w 654"/>
                  <a:gd name="T45" fmla="*/ 649 h 654"/>
                  <a:gd name="T46" fmla="*/ 517 w 654"/>
                  <a:gd name="T47" fmla="*/ 641 h 654"/>
                  <a:gd name="T48" fmla="*/ 289 w 654"/>
                  <a:gd name="T49" fmla="*/ 412 h 654"/>
                  <a:gd name="T50" fmla="*/ 262 w 654"/>
                  <a:gd name="T51" fmla="*/ 510 h 654"/>
                  <a:gd name="T52" fmla="*/ 256 w 654"/>
                  <a:gd name="T53" fmla="*/ 524 h 654"/>
                  <a:gd name="T54" fmla="*/ 246 w 654"/>
                  <a:gd name="T55" fmla="*/ 534 h 654"/>
                  <a:gd name="T56" fmla="*/ 234 w 654"/>
                  <a:gd name="T57" fmla="*/ 541 h 654"/>
                  <a:gd name="T58" fmla="*/ 220 w 654"/>
                  <a:gd name="T59" fmla="*/ 544 h 654"/>
                  <a:gd name="T60" fmla="*/ 205 w 654"/>
                  <a:gd name="T61" fmla="*/ 543 h 654"/>
                  <a:gd name="T62" fmla="*/ 192 w 654"/>
                  <a:gd name="T63" fmla="*/ 536 h 654"/>
                  <a:gd name="T64" fmla="*/ 181 w 654"/>
                  <a:gd name="T65" fmla="*/ 527 h 654"/>
                  <a:gd name="T66" fmla="*/ 174 w 654"/>
                  <a:gd name="T67" fmla="*/ 515 h 654"/>
                  <a:gd name="T68" fmla="*/ 3 w 654"/>
                  <a:gd name="T69" fmla="*/ 62 h 654"/>
                  <a:gd name="T70" fmla="*/ 0 w 654"/>
                  <a:gd name="T71" fmla="*/ 50 h 654"/>
                  <a:gd name="T72" fmla="*/ 0 w 654"/>
                  <a:gd name="T73" fmla="*/ 36 h 654"/>
                  <a:gd name="T74" fmla="*/ 5 w 654"/>
                  <a:gd name="T75" fmla="*/ 24 h 654"/>
                  <a:gd name="T76" fmla="*/ 14 w 654"/>
                  <a:gd name="T77" fmla="*/ 13 h 654"/>
                  <a:gd name="T78" fmla="*/ 24 w 654"/>
                  <a:gd name="T79" fmla="*/ 5 h 654"/>
                  <a:gd name="T80" fmla="*/ 37 w 654"/>
                  <a:gd name="T81" fmla="*/ 1 h 654"/>
                  <a:gd name="T82" fmla="*/ 49 w 654"/>
                  <a:gd name="T83" fmla="*/ 0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4" h="654">
                    <a:moveTo>
                      <a:pt x="49" y="0"/>
                    </a:moveTo>
                    <a:lnTo>
                      <a:pt x="63" y="2"/>
                    </a:lnTo>
                    <a:lnTo>
                      <a:pt x="515" y="174"/>
                    </a:lnTo>
                    <a:lnTo>
                      <a:pt x="527" y="181"/>
                    </a:lnTo>
                    <a:lnTo>
                      <a:pt x="536" y="192"/>
                    </a:lnTo>
                    <a:lnTo>
                      <a:pt x="542" y="205"/>
                    </a:lnTo>
                    <a:lnTo>
                      <a:pt x="544" y="220"/>
                    </a:lnTo>
                    <a:lnTo>
                      <a:pt x="541" y="234"/>
                    </a:lnTo>
                    <a:lnTo>
                      <a:pt x="534" y="247"/>
                    </a:lnTo>
                    <a:lnTo>
                      <a:pt x="524" y="256"/>
                    </a:lnTo>
                    <a:lnTo>
                      <a:pt x="510" y="262"/>
                    </a:lnTo>
                    <a:lnTo>
                      <a:pt x="412" y="289"/>
                    </a:lnTo>
                    <a:lnTo>
                      <a:pt x="641" y="518"/>
                    </a:lnTo>
                    <a:lnTo>
                      <a:pt x="649" y="529"/>
                    </a:lnTo>
                    <a:lnTo>
                      <a:pt x="654" y="543"/>
                    </a:lnTo>
                    <a:lnTo>
                      <a:pt x="654" y="558"/>
                    </a:lnTo>
                    <a:lnTo>
                      <a:pt x="649" y="572"/>
                    </a:lnTo>
                    <a:lnTo>
                      <a:pt x="641" y="583"/>
                    </a:lnTo>
                    <a:lnTo>
                      <a:pt x="583" y="641"/>
                    </a:lnTo>
                    <a:lnTo>
                      <a:pt x="571" y="649"/>
                    </a:lnTo>
                    <a:lnTo>
                      <a:pt x="557" y="654"/>
                    </a:lnTo>
                    <a:lnTo>
                      <a:pt x="543" y="654"/>
                    </a:lnTo>
                    <a:lnTo>
                      <a:pt x="530" y="649"/>
                    </a:lnTo>
                    <a:lnTo>
                      <a:pt x="517" y="641"/>
                    </a:lnTo>
                    <a:lnTo>
                      <a:pt x="289" y="412"/>
                    </a:lnTo>
                    <a:lnTo>
                      <a:pt x="262" y="510"/>
                    </a:lnTo>
                    <a:lnTo>
                      <a:pt x="256" y="524"/>
                    </a:lnTo>
                    <a:lnTo>
                      <a:pt x="246" y="534"/>
                    </a:lnTo>
                    <a:lnTo>
                      <a:pt x="234" y="541"/>
                    </a:lnTo>
                    <a:lnTo>
                      <a:pt x="220" y="544"/>
                    </a:lnTo>
                    <a:lnTo>
                      <a:pt x="205" y="543"/>
                    </a:lnTo>
                    <a:lnTo>
                      <a:pt x="192" y="536"/>
                    </a:lnTo>
                    <a:lnTo>
                      <a:pt x="181" y="527"/>
                    </a:lnTo>
                    <a:lnTo>
                      <a:pt x="174" y="515"/>
                    </a:lnTo>
                    <a:lnTo>
                      <a:pt x="3" y="62"/>
                    </a:lnTo>
                    <a:lnTo>
                      <a:pt x="0" y="50"/>
                    </a:lnTo>
                    <a:lnTo>
                      <a:pt x="0" y="36"/>
                    </a:lnTo>
                    <a:lnTo>
                      <a:pt x="5" y="24"/>
                    </a:lnTo>
                    <a:lnTo>
                      <a:pt x="14" y="13"/>
                    </a:lnTo>
                    <a:lnTo>
                      <a:pt x="24" y="5"/>
                    </a:lnTo>
                    <a:lnTo>
                      <a:pt x="37" y="1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7287545" y="1444540"/>
            <a:ext cx="756000" cy="756000"/>
            <a:chOff x="1875406" y="3237812"/>
            <a:chExt cx="756000" cy="756000"/>
          </a:xfrm>
        </p:grpSpPr>
        <p:sp>
          <p:nvSpPr>
            <p:cNvPr id="76" name="타원 75"/>
            <p:cNvSpPr/>
            <p:nvPr/>
          </p:nvSpPr>
          <p:spPr>
            <a:xfrm>
              <a:off x="1875406" y="3237812"/>
              <a:ext cx="756000" cy="75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77" name="Group 28"/>
            <p:cNvGrpSpPr>
              <a:grpSpLocks noChangeAspect="1"/>
            </p:cNvGrpSpPr>
            <p:nvPr/>
          </p:nvGrpSpPr>
          <p:grpSpPr bwMode="auto">
            <a:xfrm>
              <a:off x="2057575" y="3444421"/>
              <a:ext cx="391663" cy="342781"/>
              <a:chOff x="496" y="4251"/>
              <a:chExt cx="641" cy="561"/>
            </a:xfrm>
            <a:solidFill>
              <a:srgbClr val="575757"/>
            </a:solidFill>
          </p:grpSpPr>
          <p:sp>
            <p:nvSpPr>
              <p:cNvPr id="78" name="Freeform 30"/>
              <p:cNvSpPr>
                <a:spLocks/>
              </p:cNvSpPr>
              <p:nvPr/>
            </p:nvSpPr>
            <p:spPr bwMode="auto">
              <a:xfrm>
                <a:off x="709" y="4720"/>
                <a:ext cx="88" cy="92"/>
              </a:xfrm>
              <a:custGeom>
                <a:avLst/>
                <a:gdLst>
                  <a:gd name="T0" fmla="*/ 0 w 526"/>
                  <a:gd name="T1" fmla="*/ 0 h 553"/>
                  <a:gd name="T2" fmla="*/ 526 w 526"/>
                  <a:gd name="T3" fmla="*/ 250 h 553"/>
                  <a:gd name="T4" fmla="*/ 97 w 526"/>
                  <a:gd name="T5" fmla="*/ 542 h 553"/>
                  <a:gd name="T6" fmla="*/ 81 w 526"/>
                  <a:gd name="T7" fmla="*/ 549 h 553"/>
                  <a:gd name="T8" fmla="*/ 65 w 526"/>
                  <a:gd name="T9" fmla="*/ 553 h 553"/>
                  <a:gd name="T10" fmla="*/ 49 w 526"/>
                  <a:gd name="T11" fmla="*/ 552 h 553"/>
                  <a:gd name="T12" fmla="*/ 34 w 526"/>
                  <a:gd name="T13" fmla="*/ 546 h 553"/>
                  <a:gd name="T14" fmla="*/ 20 w 526"/>
                  <a:gd name="T15" fmla="*/ 535 h 553"/>
                  <a:gd name="T16" fmla="*/ 9 w 526"/>
                  <a:gd name="T17" fmla="*/ 522 h 553"/>
                  <a:gd name="T18" fmla="*/ 2 w 526"/>
                  <a:gd name="T19" fmla="*/ 507 h 553"/>
                  <a:gd name="T20" fmla="*/ 0 w 526"/>
                  <a:gd name="T21" fmla="*/ 490 h 553"/>
                  <a:gd name="T22" fmla="*/ 0 w 526"/>
                  <a:gd name="T23" fmla="*/ 0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6" h="553">
                    <a:moveTo>
                      <a:pt x="0" y="0"/>
                    </a:moveTo>
                    <a:lnTo>
                      <a:pt x="526" y="250"/>
                    </a:lnTo>
                    <a:lnTo>
                      <a:pt x="97" y="542"/>
                    </a:lnTo>
                    <a:lnTo>
                      <a:pt x="81" y="549"/>
                    </a:lnTo>
                    <a:lnTo>
                      <a:pt x="65" y="553"/>
                    </a:lnTo>
                    <a:lnTo>
                      <a:pt x="49" y="552"/>
                    </a:lnTo>
                    <a:lnTo>
                      <a:pt x="34" y="546"/>
                    </a:lnTo>
                    <a:lnTo>
                      <a:pt x="20" y="535"/>
                    </a:lnTo>
                    <a:lnTo>
                      <a:pt x="9" y="522"/>
                    </a:lnTo>
                    <a:lnTo>
                      <a:pt x="2" y="507"/>
                    </a:lnTo>
                    <a:lnTo>
                      <a:pt x="0" y="49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31"/>
              <p:cNvSpPr>
                <a:spLocks/>
              </p:cNvSpPr>
              <p:nvPr/>
            </p:nvSpPr>
            <p:spPr bwMode="auto">
              <a:xfrm>
                <a:off x="496" y="4251"/>
                <a:ext cx="641" cy="530"/>
              </a:xfrm>
              <a:custGeom>
                <a:avLst/>
                <a:gdLst>
                  <a:gd name="T0" fmla="*/ 3785 w 3847"/>
                  <a:gd name="T1" fmla="*/ 0 h 3180"/>
                  <a:gd name="T2" fmla="*/ 3800 w 3847"/>
                  <a:gd name="T3" fmla="*/ 2 h 3180"/>
                  <a:gd name="T4" fmla="*/ 3814 w 3847"/>
                  <a:gd name="T5" fmla="*/ 7 h 3180"/>
                  <a:gd name="T6" fmla="*/ 3827 w 3847"/>
                  <a:gd name="T7" fmla="*/ 16 h 3180"/>
                  <a:gd name="T8" fmla="*/ 3839 w 3847"/>
                  <a:gd name="T9" fmla="*/ 31 h 3180"/>
                  <a:gd name="T10" fmla="*/ 3846 w 3847"/>
                  <a:gd name="T11" fmla="*/ 49 h 3180"/>
                  <a:gd name="T12" fmla="*/ 3847 w 3847"/>
                  <a:gd name="T13" fmla="*/ 66 h 3180"/>
                  <a:gd name="T14" fmla="*/ 3842 w 3847"/>
                  <a:gd name="T15" fmla="*/ 85 h 3180"/>
                  <a:gd name="T16" fmla="*/ 2642 w 3847"/>
                  <a:gd name="T17" fmla="*/ 3110 h 3180"/>
                  <a:gd name="T18" fmla="*/ 2631 w 3847"/>
                  <a:gd name="T19" fmla="*/ 3130 h 3180"/>
                  <a:gd name="T20" fmla="*/ 2617 w 3847"/>
                  <a:gd name="T21" fmla="*/ 3147 h 3180"/>
                  <a:gd name="T22" fmla="*/ 2600 w 3847"/>
                  <a:gd name="T23" fmla="*/ 3161 h 3180"/>
                  <a:gd name="T24" fmla="*/ 2579 w 3847"/>
                  <a:gd name="T25" fmla="*/ 3172 h 3180"/>
                  <a:gd name="T26" fmla="*/ 2559 w 3847"/>
                  <a:gd name="T27" fmla="*/ 3178 h 3180"/>
                  <a:gd name="T28" fmla="*/ 2539 w 3847"/>
                  <a:gd name="T29" fmla="*/ 3180 h 3180"/>
                  <a:gd name="T30" fmla="*/ 2514 w 3847"/>
                  <a:gd name="T31" fmla="*/ 3177 h 3180"/>
                  <a:gd name="T32" fmla="*/ 2491 w 3847"/>
                  <a:gd name="T33" fmla="*/ 3168 h 3180"/>
                  <a:gd name="T34" fmla="*/ 1278 w 3847"/>
                  <a:gd name="T35" fmla="*/ 2591 h 3180"/>
                  <a:gd name="T36" fmla="*/ 2984 w 3847"/>
                  <a:gd name="T37" fmla="*/ 878 h 3180"/>
                  <a:gd name="T38" fmla="*/ 1036 w 3847"/>
                  <a:gd name="T39" fmla="*/ 2477 h 3180"/>
                  <a:gd name="T40" fmla="*/ 63 w 3847"/>
                  <a:gd name="T41" fmla="*/ 2014 h 3180"/>
                  <a:gd name="T42" fmla="*/ 42 w 3847"/>
                  <a:gd name="T43" fmla="*/ 2000 h 3180"/>
                  <a:gd name="T44" fmla="*/ 24 w 3847"/>
                  <a:gd name="T45" fmla="*/ 1983 h 3180"/>
                  <a:gd name="T46" fmla="*/ 11 w 3847"/>
                  <a:gd name="T47" fmla="*/ 1963 h 3180"/>
                  <a:gd name="T48" fmla="*/ 3 w 3847"/>
                  <a:gd name="T49" fmla="*/ 1940 h 3180"/>
                  <a:gd name="T50" fmla="*/ 0 w 3847"/>
                  <a:gd name="T51" fmla="*/ 1915 h 3180"/>
                  <a:gd name="T52" fmla="*/ 2 w 3847"/>
                  <a:gd name="T53" fmla="*/ 1891 h 3180"/>
                  <a:gd name="T54" fmla="*/ 10 w 3847"/>
                  <a:gd name="T55" fmla="*/ 1867 h 3180"/>
                  <a:gd name="T56" fmla="*/ 23 w 3847"/>
                  <a:gd name="T57" fmla="*/ 1846 h 3180"/>
                  <a:gd name="T58" fmla="*/ 41 w 3847"/>
                  <a:gd name="T59" fmla="*/ 1829 h 3180"/>
                  <a:gd name="T60" fmla="*/ 62 w 3847"/>
                  <a:gd name="T61" fmla="*/ 1816 h 3180"/>
                  <a:gd name="T62" fmla="*/ 3757 w 3847"/>
                  <a:gd name="T63" fmla="*/ 5 h 3180"/>
                  <a:gd name="T64" fmla="*/ 3771 w 3847"/>
                  <a:gd name="T65" fmla="*/ 1 h 3180"/>
                  <a:gd name="T66" fmla="*/ 3785 w 3847"/>
                  <a:gd name="T67" fmla="*/ 0 h 3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47" h="3180">
                    <a:moveTo>
                      <a:pt x="3785" y="0"/>
                    </a:moveTo>
                    <a:lnTo>
                      <a:pt x="3800" y="2"/>
                    </a:lnTo>
                    <a:lnTo>
                      <a:pt x="3814" y="7"/>
                    </a:lnTo>
                    <a:lnTo>
                      <a:pt x="3827" y="16"/>
                    </a:lnTo>
                    <a:lnTo>
                      <a:pt x="3839" y="31"/>
                    </a:lnTo>
                    <a:lnTo>
                      <a:pt x="3846" y="49"/>
                    </a:lnTo>
                    <a:lnTo>
                      <a:pt x="3847" y="66"/>
                    </a:lnTo>
                    <a:lnTo>
                      <a:pt x="3842" y="85"/>
                    </a:lnTo>
                    <a:lnTo>
                      <a:pt x="2642" y="3110"/>
                    </a:lnTo>
                    <a:lnTo>
                      <a:pt x="2631" y="3130"/>
                    </a:lnTo>
                    <a:lnTo>
                      <a:pt x="2617" y="3147"/>
                    </a:lnTo>
                    <a:lnTo>
                      <a:pt x="2600" y="3161"/>
                    </a:lnTo>
                    <a:lnTo>
                      <a:pt x="2579" y="3172"/>
                    </a:lnTo>
                    <a:lnTo>
                      <a:pt x="2559" y="3178"/>
                    </a:lnTo>
                    <a:lnTo>
                      <a:pt x="2539" y="3180"/>
                    </a:lnTo>
                    <a:lnTo>
                      <a:pt x="2514" y="3177"/>
                    </a:lnTo>
                    <a:lnTo>
                      <a:pt x="2491" y="3168"/>
                    </a:lnTo>
                    <a:lnTo>
                      <a:pt x="1278" y="2591"/>
                    </a:lnTo>
                    <a:lnTo>
                      <a:pt x="2984" y="878"/>
                    </a:lnTo>
                    <a:lnTo>
                      <a:pt x="1036" y="2477"/>
                    </a:lnTo>
                    <a:lnTo>
                      <a:pt x="63" y="2014"/>
                    </a:lnTo>
                    <a:lnTo>
                      <a:pt x="42" y="2000"/>
                    </a:lnTo>
                    <a:lnTo>
                      <a:pt x="24" y="1983"/>
                    </a:lnTo>
                    <a:lnTo>
                      <a:pt x="11" y="1963"/>
                    </a:lnTo>
                    <a:lnTo>
                      <a:pt x="3" y="1940"/>
                    </a:lnTo>
                    <a:lnTo>
                      <a:pt x="0" y="1915"/>
                    </a:lnTo>
                    <a:lnTo>
                      <a:pt x="2" y="1891"/>
                    </a:lnTo>
                    <a:lnTo>
                      <a:pt x="10" y="1867"/>
                    </a:lnTo>
                    <a:lnTo>
                      <a:pt x="23" y="1846"/>
                    </a:lnTo>
                    <a:lnTo>
                      <a:pt x="41" y="1829"/>
                    </a:lnTo>
                    <a:lnTo>
                      <a:pt x="62" y="1816"/>
                    </a:lnTo>
                    <a:lnTo>
                      <a:pt x="3757" y="5"/>
                    </a:lnTo>
                    <a:lnTo>
                      <a:pt x="3771" y="1"/>
                    </a:lnTo>
                    <a:lnTo>
                      <a:pt x="3785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0" name="직사각형 79"/>
          <p:cNvSpPr/>
          <p:nvPr/>
        </p:nvSpPr>
        <p:spPr>
          <a:xfrm>
            <a:off x="8280615" y="1576297"/>
            <a:ext cx="303698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RIP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8280615" y="587576"/>
            <a:ext cx="303698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TOPOLOGY</a:t>
            </a:r>
          </a:p>
        </p:txBody>
      </p:sp>
      <p:grpSp>
        <p:nvGrpSpPr>
          <p:cNvPr id="82" name="그룹 81"/>
          <p:cNvGrpSpPr/>
          <p:nvPr/>
        </p:nvGrpSpPr>
        <p:grpSpPr>
          <a:xfrm>
            <a:off x="7287545" y="2418361"/>
            <a:ext cx="756000" cy="756000"/>
            <a:chOff x="5856342" y="1901084"/>
            <a:chExt cx="756000" cy="756000"/>
          </a:xfrm>
        </p:grpSpPr>
        <p:sp>
          <p:nvSpPr>
            <p:cNvPr id="83" name="타원 82"/>
            <p:cNvSpPr/>
            <p:nvPr/>
          </p:nvSpPr>
          <p:spPr>
            <a:xfrm>
              <a:off x="5856342" y="1901084"/>
              <a:ext cx="756000" cy="75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6042258" y="2066183"/>
              <a:ext cx="384165" cy="425800"/>
              <a:chOff x="4006850" y="1601788"/>
              <a:chExt cx="322263" cy="357188"/>
            </a:xfrm>
            <a:solidFill>
              <a:srgbClr val="575757"/>
            </a:solidFill>
          </p:grpSpPr>
          <p:sp>
            <p:nvSpPr>
              <p:cNvPr id="85" name="Freeform 17"/>
              <p:cNvSpPr>
                <a:spLocks/>
              </p:cNvSpPr>
              <p:nvPr/>
            </p:nvSpPr>
            <p:spPr bwMode="auto">
              <a:xfrm>
                <a:off x="4125913" y="1674813"/>
                <a:ext cx="141288" cy="109538"/>
              </a:xfrm>
              <a:custGeom>
                <a:avLst/>
                <a:gdLst>
                  <a:gd name="T0" fmla="*/ 680 w 1255"/>
                  <a:gd name="T1" fmla="*/ 0 h 963"/>
                  <a:gd name="T2" fmla="*/ 736 w 1255"/>
                  <a:gd name="T3" fmla="*/ 1 h 963"/>
                  <a:gd name="T4" fmla="*/ 793 w 1255"/>
                  <a:gd name="T5" fmla="*/ 6 h 963"/>
                  <a:gd name="T6" fmla="*/ 849 w 1255"/>
                  <a:gd name="T7" fmla="*/ 17 h 963"/>
                  <a:gd name="T8" fmla="*/ 904 w 1255"/>
                  <a:gd name="T9" fmla="*/ 32 h 963"/>
                  <a:gd name="T10" fmla="*/ 958 w 1255"/>
                  <a:gd name="T11" fmla="*/ 52 h 963"/>
                  <a:gd name="T12" fmla="*/ 1010 w 1255"/>
                  <a:gd name="T13" fmla="*/ 77 h 963"/>
                  <a:gd name="T14" fmla="*/ 1060 w 1255"/>
                  <a:gd name="T15" fmla="*/ 105 h 963"/>
                  <a:gd name="T16" fmla="*/ 1107 w 1255"/>
                  <a:gd name="T17" fmla="*/ 140 h 963"/>
                  <a:gd name="T18" fmla="*/ 1153 w 1255"/>
                  <a:gd name="T19" fmla="*/ 178 h 963"/>
                  <a:gd name="T20" fmla="*/ 1195 w 1255"/>
                  <a:gd name="T21" fmla="*/ 221 h 963"/>
                  <a:gd name="T22" fmla="*/ 1255 w 1255"/>
                  <a:gd name="T23" fmla="*/ 287 h 963"/>
                  <a:gd name="T24" fmla="*/ 1116 w 1255"/>
                  <a:gd name="T25" fmla="*/ 413 h 963"/>
                  <a:gd name="T26" fmla="*/ 1093 w 1255"/>
                  <a:gd name="T27" fmla="*/ 391 h 963"/>
                  <a:gd name="T28" fmla="*/ 1070 w 1255"/>
                  <a:gd name="T29" fmla="*/ 375 h 963"/>
                  <a:gd name="T30" fmla="*/ 1045 w 1255"/>
                  <a:gd name="T31" fmla="*/ 364 h 963"/>
                  <a:gd name="T32" fmla="*/ 1021 w 1255"/>
                  <a:gd name="T33" fmla="*/ 357 h 963"/>
                  <a:gd name="T34" fmla="*/ 997 w 1255"/>
                  <a:gd name="T35" fmla="*/ 354 h 963"/>
                  <a:gd name="T36" fmla="*/ 974 w 1255"/>
                  <a:gd name="T37" fmla="*/ 354 h 963"/>
                  <a:gd name="T38" fmla="*/ 952 w 1255"/>
                  <a:gd name="T39" fmla="*/ 356 h 963"/>
                  <a:gd name="T40" fmla="*/ 930 w 1255"/>
                  <a:gd name="T41" fmla="*/ 361 h 963"/>
                  <a:gd name="T42" fmla="*/ 911 w 1255"/>
                  <a:gd name="T43" fmla="*/ 367 h 963"/>
                  <a:gd name="T44" fmla="*/ 894 w 1255"/>
                  <a:gd name="T45" fmla="*/ 373 h 963"/>
                  <a:gd name="T46" fmla="*/ 878 w 1255"/>
                  <a:gd name="T47" fmla="*/ 380 h 963"/>
                  <a:gd name="T48" fmla="*/ 866 w 1255"/>
                  <a:gd name="T49" fmla="*/ 386 h 963"/>
                  <a:gd name="T50" fmla="*/ 857 w 1255"/>
                  <a:gd name="T51" fmla="*/ 391 h 963"/>
                  <a:gd name="T52" fmla="*/ 851 w 1255"/>
                  <a:gd name="T53" fmla="*/ 395 h 963"/>
                  <a:gd name="T54" fmla="*/ 849 w 1255"/>
                  <a:gd name="T55" fmla="*/ 396 h 963"/>
                  <a:gd name="T56" fmla="*/ 699 w 1255"/>
                  <a:gd name="T57" fmla="*/ 532 h 963"/>
                  <a:gd name="T58" fmla="*/ 676 w 1255"/>
                  <a:gd name="T59" fmla="*/ 556 h 963"/>
                  <a:gd name="T60" fmla="*/ 657 w 1255"/>
                  <a:gd name="T61" fmla="*/ 581 h 963"/>
                  <a:gd name="T62" fmla="*/ 645 w 1255"/>
                  <a:gd name="T63" fmla="*/ 605 h 963"/>
                  <a:gd name="T64" fmla="*/ 638 w 1255"/>
                  <a:gd name="T65" fmla="*/ 631 h 963"/>
                  <a:gd name="T66" fmla="*/ 635 w 1255"/>
                  <a:gd name="T67" fmla="*/ 654 h 963"/>
                  <a:gd name="T68" fmla="*/ 635 w 1255"/>
                  <a:gd name="T69" fmla="*/ 677 h 963"/>
                  <a:gd name="T70" fmla="*/ 638 w 1255"/>
                  <a:gd name="T71" fmla="*/ 700 h 963"/>
                  <a:gd name="T72" fmla="*/ 643 w 1255"/>
                  <a:gd name="T73" fmla="*/ 720 h 963"/>
                  <a:gd name="T74" fmla="*/ 650 w 1255"/>
                  <a:gd name="T75" fmla="*/ 739 h 963"/>
                  <a:gd name="T76" fmla="*/ 657 w 1255"/>
                  <a:gd name="T77" fmla="*/ 757 h 963"/>
                  <a:gd name="T78" fmla="*/ 666 w 1255"/>
                  <a:gd name="T79" fmla="*/ 771 h 963"/>
                  <a:gd name="T80" fmla="*/ 673 w 1255"/>
                  <a:gd name="T81" fmla="*/ 783 h 963"/>
                  <a:gd name="T82" fmla="*/ 679 w 1255"/>
                  <a:gd name="T83" fmla="*/ 792 h 963"/>
                  <a:gd name="T84" fmla="*/ 684 w 1255"/>
                  <a:gd name="T85" fmla="*/ 799 h 963"/>
                  <a:gd name="T86" fmla="*/ 686 w 1255"/>
                  <a:gd name="T87" fmla="*/ 802 h 963"/>
                  <a:gd name="T88" fmla="*/ 505 w 1255"/>
                  <a:gd name="T89" fmla="*/ 963 h 963"/>
                  <a:gd name="T90" fmla="*/ 0 w 1255"/>
                  <a:gd name="T91" fmla="*/ 400 h 963"/>
                  <a:gd name="T92" fmla="*/ 255 w 1255"/>
                  <a:gd name="T93" fmla="*/ 170 h 963"/>
                  <a:gd name="T94" fmla="*/ 302 w 1255"/>
                  <a:gd name="T95" fmla="*/ 133 h 963"/>
                  <a:gd name="T96" fmla="*/ 352 w 1255"/>
                  <a:gd name="T97" fmla="*/ 99 h 963"/>
                  <a:gd name="T98" fmla="*/ 403 w 1255"/>
                  <a:gd name="T99" fmla="*/ 71 h 963"/>
                  <a:gd name="T100" fmla="*/ 457 w 1255"/>
                  <a:gd name="T101" fmla="*/ 46 h 963"/>
                  <a:gd name="T102" fmla="*/ 511 w 1255"/>
                  <a:gd name="T103" fmla="*/ 28 h 963"/>
                  <a:gd name="T104" fmla="*/ 567 w 1255"/>
                  <a:gd name="T105" fmla="*/ 13 h 963"/>
                  <a:gd name="T106" fmla="*/ 623 w 1255"/>
                  <a:gd name="T107" fmla="*/ 4 h 963"/>
                  <a:gd name="T108" fmla="*/ 680 w 1255"/>
                  <a:gd name="T109" fmla="*/ 0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55" h="963">
                    <a:moveTo>
                      <a:pt x="680" y="0"/>
                    </a:moveTo>
                    <a:lnTo>
                      <a:pt x="736" y="1"/>
                    </a:lnTo>
                    <a:lnTo>
                      <a:pt x="793" y="6"/>
                    </a:lnTo>
                    <a:lnTo>
                      <a:pt x="849" y="17"/>
                    </a:lnTo>
                    <a:lnTo>
                      <a:pt x="904" y="32"/>
                    </a:lnTo>
                    <a:lnTo>
                      <a:pt x="958" y="52"/>
                    </a:lnTo>
                    <a:lnTo>
                      <a:pt x="1010" y="77"/>
                    </a:lnTo>
                    <a:lnTo>
                      <a:pt x="1060" y="105"/>
                    </a:lnTo>
                    <a:lnTo>
                      <a:pt x="1107" y="140"/>
                    </a:lnTo>
                    <a:lnTo>
                      <a:pt x="1153" y="178"/>
                    </a:lnTo>
                    <a:lnTo>
                      <a:pt x="1195" y="221"/>
                    </a:lnTo>
                    <a:lnTo>
                      <a:pt x="1255" y="287"/>
                    </a:lnTo>
                    <a:lnTo>
                      <a:pt x="1116" y="413"/>
                    </a:lnTo>
                    <a:lnTo>
                      <a:pt x="1093" y="391"/>
                    </a:lnTo>
                    <a:lnTo>
                      <a:pt x="1070" y="375"/>
                    </a:lnTo>
                    <a:lnTo>
                      <a:pt x="1045" y="364"/>
                    </a:lnTo>
                    <a:lnTo>
                      <a:pt x="1021" y="357"/>
                    </a:lnTo>
                    <a:lnTo>
                      <a:pt x="997" y="354"/>
                    </a:lnTo>
                    <a:lnTo>
                      <a:pt x="974" y="354"/>
                    </a:lnTo>
                    <a:lnTo>
                      <a:pt x="952" y="356"/>
                    </a:lnTo>
                    <a:lnTo>
                      <a:pt x="930" y="361"/>
                    </a:lnTo>
                    <a:lnTo>
                      <a:pt x="911" y="367"/>
                    </a:lnTo>
                    <a:lnTo>
                      <a:pt x="894" y="373"/>
                    </a:lnTo>
                    <a:lnTo>
                      <a:pt x="878" y="380"/>
                    </a:lnTo>
                    <a:lnTo>
                      <a:pt x="866" y="386"/>
                    </a:lnTo>
                    <a:lnTo>
                      <a:pt x="857" y="391"/>
                    </a:lnTo>
                    <a:lnTo>
                      <a:pt x="851" y="395"/>
                    </a:lnTo>
                    <a:lnTo>
                      <a:pt x="849" y="396"/>
                    </a:lnTo>
                    <a:lnTo>
                      <a:pt x="699" y="532"/>
                    </a:lnTo>
                    <a:lnTo>
                      <a:pt x="676" y="556"/>
                    </a:lnTo>
                    <a:lnTo>
                      <a:pt x="657" y="581"/>
                    </a:lnTo>
                    <a:lnTo>
                      <a:pt x="645" y="605"/>
                    </a:lnTo>
                    <a:lnTo>
                      <a:pt x="638" y="631"/>
                    </a:lnTo>
                    <a:lnTo>
                      <a:pt x="635" y="654"/>
                    </a:lnTo>
                    <a:lnTo>
                      <a:pt x="635" y="677"/>
                    </a:lnTo>
                    <a:lnTo>
                      <a:pt x="638" y="700"/>
                    </a:lnTo>
                    <a:lnTo>
                      <a:pt x="643" y="720"/>
                    </a:lnTo>
                    <a:lnTo>
                      <a:pt x="650" y="739"/>
                    </a:lnTo>
                    <a:lnTo>
                      <a:pt x="657" y="757"/>
                    </a:lnTo>
                    <a:lnTo>
                      <a:pt x="666" y="771"/>
                    </a:lnTo>
                    <a:lnTo>
                      <a:pt x="673" y="783"/>
                    </a:lnTo>
                    <a:lnTo>
                      <a:pt x="679" y="792"/>
                    </a:lnTo>
                    <a:lnTo>
                      <a:pt x="684" y="799"/>
                    </a:lnTo>
                    <a:lnTo>
                      <a:pt x="686" y="802"/>
                    </a:lnTo>
                    <a:lnTo>
                      <a:pt x="505" y="963"/>
                    </a:lnTo>
                    <a:lnTo>
                      <a:pt x="0" y="400"/>
                    </a:lnTo>
                    <a:lnTo>
                      <a:pt x="255" y="170"/>
                    </a:lnTo>
                    <a:lnTo>
                      <a:pt x="302" y="133"/>
                    </a:lnTo>
                    <a:lnTo>
                      <a:pt x="352" y="99"/>
                    </a:lnTo>
                    <a:lnTo>
                      <a:pt x="403" y="71"/>
                    </a:lnTo>
                    <a:lnTo>
                      <a:pt x="457" y="46"/>
                    </a:lnTo>
                    <a:lnTo>
                      <a:pt x="511" y="28"/>
                    </a:lnTo>
                    <a:lnTo>
                      <a:pt x="567" y="13"/>
                    </a:lnTo>
                    <a:lnTo>
                      <a:pt x="623" y="4"/>
                    </a:lnTo>
                    <a:lnTo>
                      <a:pt x="680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8"/>
              <p:cNvSpPr>
                <a:spLocks/>
              </p:cNvSpPr>
              <p:nvPr/>
            </p:nvSpPr>
            <p:spPr bwMode="auto">
              <a:xfrm>
                <a:off x="4006850" y="1725613"/>
                <a:ext cx="234950" cy="233363"/>
              </a:xfrm>
              <a:custGeom>
                <a:avLst/>
                <a:gdLst>
                  <a:gd name="T0" fmla="*/ 992 w 2072"/>
                  <a:gd name="T1" fmla="*/ 0 h 2058"/>
                  <a:gd name="T2" fmla="*/ 2072 w 2072"/>
                  <a:gd name="T3" fmla="*/ 1204 h 2058"/>
                  <a:gd name="T4" fmla="*/ 1350 w 2072"/>
                  <a:gd name="T5" fmla="*/ 1852 h 2058"/>
                  <a:gd name="T6" fmla="*/ 1309 w 2072"/>
                  <a:gd name="T7" fmla="*/ 1886 h 2058"/>
                  <a:gd name="T8" fmla="*/ 1266 w 2072"/>
                  <a:gd name="T9" fmla="*/ 1916 h 2058"/>
                  <a:gd name="T10" fmla="*/ 1220 w 2072"/>
                  <a:gd name="T11" fmla="*/ 1945 h 2058"/>
                  <a:gd name="T12" fmla="*/ 1172 w 2072"/>
                  <a:gd name="T13" fmla="*/ 1970 h 2058"/>
                  <a:gd name="T14" fmla="*/ 1122 w 2072"/>
                  <a:gd name="T15" fmla="*/ 1993 h 2058"/>
                  <a:gd name="T16" fmla="*/ 1070 w 2072"/>
                  <a:gd name="T17" fmla="*/ 2011 h 2058"/>
                  <a:gd name="T18" fmla="*/ 1018 w 2072"/>
                  <a:gd name="T19" fmla="*/ 2027 h 2058"/>
                  <a:gd name="T20" fmla="*/ 964 w 2072"/>
                  <a:gd name="T21" fmla="*/ 2040 h 2058"/>
                  <a:gd name="T22" fmla="*/ 910 w 2072"/>
                  <a:gd name="T23" fmla="*/ 2050 h 2058"/>
                  <a:gd name="T24" fmla="*/ 856 w 2072"/>
                  <a:gd name="T25" fmla="*/ 2056 h 2058"/>
                  <a:gd name="T26" fmla="*/ 801 w 2072"/>
                  <a:gd name="T27" fmla="*/ 2058 h 2058"/>
                  <a:gd name="T28" fmla="*/ 747 w 2072"/>
                  <a:gd name="T29" fmla="*/ 2057 h 2058"/>
                  <a:gd name="T30" fmla="*/ 694 w 2072"/>
                  <a:gd name="T31" fmla="*/ 2052 h 2058"/>
                  <a:gd name="T32" fmla="*/ 642 w 2072"/>
                  <a:gd name="T33" fmla="*/ 2044 h 2058"/>
                  <a:gd name="T34" fmla="*/ 592 w 2072"/>
                  <a:gd name="T35" fmla="*/ 2032 h 2058"/>
                  <a:gd name="T36" fmla="*/ 542 w 2072"/>
                  <a:gd name="T37" fmla="*/ 2015 h 2058"/>
                  <a:gd name="T38" fmla="*/ 494 w 2072"/>
                  <a:gd name="T39" fmla="*/ 1995 h 2058"/>
                  <a:gd name="T40" fmla="*/ 449 w 2072"/>
                  <a:gd name="T41" fmla="*/ 1971 h 2058"/>
                  <a:gd name="T42" fmla="*/ 406 w 2072"/>
                  <a:gd name="T43" fmla="*/ 1943 h 2058"/>
                  <a:gd name="T44" fmla="*/ 367 w 2072"/>
                  <a:gd name="T45" fmla="*/ 1910 h 2058"/>
                  <a:gd name="T46" fmla="*/ 330 w 2072"/>
                  <a:gd name="T47" fmla="*/ 1874 h 2058"/>
                  <a:gd name="T48" fmla="*/ 138 w 2072"/>
                  <a:gd name="T49" fmla="*/ 1661 h 2058"/>
                  <a:gd name="T50" fmla="*/ 106 w 2072"/>
                  <a:gd name="T51" fmla="*/ 1620 h 2058"/>
                  <a:gd name="T52" fmla="*/ 77 w 2072"/>
                  <a:gd name="T53" fmla="*/ 1577 h 2058"/>
                  <a:gd name="T54" fmla="*/ 54 w 2072"/>
                  <a:gd name="T55" fmla="*/ 1532 h 2058"/>
                  <a:gd name="T56" fmla="*/ 35 w 2072"/>
                  <a:gd name="T57" fmla="*/ 1484 h 2058"/>
                  <a:gd name="T58" fmla="*/ 20 w 2072"/>
                  <a:gd name="T59" fmla="*/ 1435 h 2058"/>
                  <a:gd name="T60" fmla="*/ 9 w 2072"/>
                  <a:gd name="T61" fmla="*/ 1384 h 2058"/>
                  <a:gd name="T62" fmla="*/ 3 w 2072"/>
                  <a:gd name="T63" fmla="*/ 1331 h 2058"/>
                  <a:gd name="T64" fmla="*/ 0 w 2072"/>
                  <a:gd name="T65" fmla="*/ 1278 h 2058"/>
                  <a:gd name="T66" fmla="*/ 1 w 2072"/>
                  <a:gd name="T67" fmla="*/ 1225 h 2058"/>
                  <a:gd name="T68" fmla="*/ 6 w 2072"/>
                  <a:gd name="T69" fmla="*/ 1171 h 2058"/>
                  <a:gd name="T70" fmla="*/ 14 w 2072"/>
                  <a:gd name="T71" fmla="*/ 1117 h 2058"/>
                  <a:gd name="T72" fmla="*/ 26 w 2072"/>
                  <a:gd name="T73" fmla="*/ 1064 h 2058"/>
                  <a:gd name="T74" fmla="*/ 41 w 2072"/>
                  <a:gd name="T75" fmla="*/ 1011 h 2058"/>
                  <a:gd name="T76" fmla="*/ 60 w 2072"/>
                  <a:gd name="T77" fmla="*/ 959 h 2058"/>
                  <a:gd name="T78" fmla="*/ 81 w 2072"/>
                  <a:gd name="T79" fmla="*/ 908 h 2058"/>
                  <a:gd name="T80" fmla="*/ 106 w 2072"/>
                  <a:gd name="T81" fmla="*/ 860 h 2058"/>
                  <a:gd name="T82" fmla="*/ 133 w 2072"/>
                  <a:gd name="T83" fmla="*/ 813 h 2058"/>
                  <a:gd name="T84" fmla="*/ 164 w 2072"/>
                  <a:gd name="T85" fmla="*/ 768 h 2058"/>
                  <a:gd name="T86" fmla="*/ 197 w 2072"/>
                  <a:gd name="T87" fmla="*/ 725 h 2058"/>
                  <a:gd name="T88" fmla="*/ 232 w 2072"/>
                  <a:gd name="T89" fmla="*/ 685 h 2058"/>
                  <a:gd name="T90" fmla="*/ 270 w 2072"/>
                  <a:gd name="T91" fmla="*/ 649 h 2058"/>
                  <a:gd name="T92" fmla="*/ 992 w 2072"/>
                  <a:gd name="T93" fmla="*/ 0 h 2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72" h="2058">
                    <a:moveTo>
                      <a:pt x="992" y="0"/>
                    </a:moveTo>
                    <a:lnTo>
                      <a:pt x="2072" y="1204"/>
                    </a:lnTo>
                    <a:lnTo>
                      <a:pt x="1350" y="1852"/>
                    </a:lnTo>
                    <a:lnTo>
                      <a:pt x="1309" y="1886"/>
                    </a:lnTo>
                    <a:lnTo>
                      <a:pt x="1266" y="1916"/>
                    </a:lnTo>
                    <a:lnTo>
                      <a:pt x="1220" y="1945"/>
                    </a:lnTo>
                    <a:lnTo>
                      <a:pt x="1172" y="1970"/>
                    </a:lnTo>
                    <a:lnTo>
                      <a:pt x="1122" y="1993"/>
                    </a:lnTo>
                    <a:lnTo>
                      <a:pt x="1070" y="2011"/>
                    </a:lnTo>
                    <a:lnTo>
                      <a:pt x="1018" y="2027"/>
                    </a:lnTo>
                    <a:lnTo>
                      <a:pt x="964" y="2040"/>
                    </a:lnTo>
                    <a:lnTo>
                      <a:pt x="910" y="2050"/>
                    </a:lnTo>
                    <a:lnTo>
                      <a:pt x="856" y="2056"/>
                    </a:lnTo>
                    <a:lnTo>
                      <a:pt x="801" y="2058"/>
                    </a:lnTo>
                    <a:lnTo>
                      <a:pt x="747" y="2057"/>
                    </a:lnTo>
                    <a:lnTo>
                      <a:pt x="694" y="2052"/>
                    </a:lnTo>
                    <a:lnTo>
                      <a:pt x="642" y="2044"/>
                    </a:lnTo>
                    <a:lnTo>
                      <a:pt x="592" y="2032"/>
                    </a:lnTo>
                    <a:lnTo>
                      <a:pt x="542" y="2015"/>
                    </a:lnTo>
                    <a:lnTo>
                      <a:pt x="494" y="1995"/>
                    </a:lnTo>
                    <a:lnTo>
                      <a:pt x="449" y="1971"/>
                    </a:lnTo>
                    <a:lnTo>
                      <a:pt x="406" y="1943"/>
                    </a:lnTo>
                    <a:lnTo>
                      <a:pt x="367" y="1910"/>
                    </a:lnTo>
                    <a:lnTo>
                      <a:pt x="330" y="1874"/>
                    </a:lnTo>
                    <a:lnTo>
                      <a:pt x="138" y="1661"/>
                    </a:lnTo>
                    <a:lnTo>
                      <a:pt x="106" y="1620"/>
                    </a:lnTo>
                    <a:lnTo>
                      <a:pt x="77" y="1577"/>
                    </a:lnTo>
                    <a:lnTo>
                      <a:pt x="54" y="1532"/>
                    </a:lnTo>
                    <a:lnTo>
                      <a:pt x="35" y="1484"/>
                    </a:lnTo>
                    <a:lnTo>
                      <a:pt x="20" y="1435"/>
                    </a:lnTo>
                    <a:lnTo>
                      <a:pt x="9" y="1384"/>
                    </a:lnTo>
                    <a:lnTo>
                      <a:pt x="3" y="1331"/>
                    </a:lnTo>
                    <a:lnTo>
                      <a:pt x="0" y="1278"/>
                    </a:lnTo>
                    <a:lnTo>
                      <a:pt x="1" y="1225"/>
                    </a:lnTo>
                    <a:lnTo>
                      <a:pt x="6" y="1171"/>
                    </a:lnTo>
                    <a:lnTo>
                      <a:pt x="14" y="1117"/>
                    </a:lnTo>
                    <a:lnTo>
                      <a:pt x="26" y="1064"/>
                    </a:lnTo>
                    <a:lnTo>
                      <a:pt x="41" y="1011"/>
                    </a:lnTo>
                    <a:lnTo>
                      <a:pt x="60" y="959"/>
                    </a:lnTo>
                    <a:lnTo>
                      <a:pt x="81" y="908"/>
                    </a:lnTo>
                    <a:lnTo>
                      <a:pt x="106" y="860"/>
                    </a:lnTo>
                    <a:lnTo>
                      <a:pt x="133" y="813"/>
                    </a:lnTo>
                    <a:lnTo>
                      <a:pt x="164" y="768"/>
                    </a:lnTo>
                    <a:lnTo>
                      <a:pt x="197" y="725"/>
                    </a:lnTo>
                    <a:lnTo>
                      <a:pt x="232" y="685"/>
                    </a:lnTo>
                    <a:lnTo>
                      <a:pt x="270" y="649"/>
                    </a:lnTo>
                    <a:lnTo>
                      <a:pt x="9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9"/>
              <p:cNvSpPr>
                <a:spLocks/>
              </p:cNvSpPr>
              <p:nvPr/>
            </p:nvSpPr>
            <p:spPr bwMode="auto">
              <a:xfrm>
                <a:off x="4191000" y="1716088"/>
                <a:ext cx="111125" cy="141288"/>
              </a:xfrm>
              <a:custGeom>
                <a:avLst/>
                <a:gdLst>
                  <a:gd name="T0" fmla="*/ 754 w 984"/>
                  <a:gd name="T1" fmla="*/ 0 h 1236"/>
                  <a:gd name="T2" fmla="*/ 814 w 984"/>
                  <a:gd name="T3" fmla="*/ 66 h 1236"/>
                  <a:gd name="T4" fmla="*/ 853 w 984"/>
                  <a:gd name="T5" fmla="*/ 113 h 1236"/>
                  <a:gd name="T6" fmla="*/ 887 w 984"/>
                  <a:gd name="T7" fmla="*/ 162 h 1236"/>
                  <a:gd name="T8" fmla="*/ 915 w 984"/>
                  <a:gd name="T9" fmla="*/ 214 h 1236"/>
                  <a:gd name="T10" fmla="*/ 939 w 984"/>
                  <a:gd name="T11" fmla="*/ 267 h 1236"/>
                  <a:gd name="T12" fmla="*/ 957 w 984"/>
                  <a:gd name="T13" fmla="*/ 321 h 1236"/>
                  <a:gd name="T14" fmla="*/ 971 w 984"/>
                  <a:gd name="T15" fmla="*/ 377 h 1236"/>
                  <a:gd name="T16" fmla="*/ 980 w 984"/>
                  <a:gd name="T17" fmla="*/ 433 h 1236"/>
                  <a:gd name="T18" fmla="*/ 984 w 984"/>
                  <a:gd name="T19" fmla="*/ 490 h 1236"/>
                  <a:gd name="T20" fmla="*/ 983 w 984"/>
                  <a:gd name="T21" fmla="*/ 547 h 1236"/>
                  <a:gd name="T22" fmla="*/ 978 w 984"/>
                  <a:gd name="T23" fmla="*/ 603 h 1236"/>
                  <a:gd name="T24" fmla="*/ 968 w 984"/>
                  <a:gd name="T25" fmla="*/ 659 h 1236"/>
                  <a:gd name="T26" fmla="*/ 953 w 984"/>
                  <a:gd name="T27" fmla="*/ 714 h 1236"/>
                  <a:gd name="T28" fmla="*/ 933 w 984"/>
                  <a:gd name="T29" fmla="*/ 768 h 1236"/>
                  <a:gd name="T30" fmla="*/ 908 w 984"/>
                  <a:gd name="T31" fmla="*/ 819 h 1236"/>
                  <a:gd name="T32" fmla="*/ 880 w 984"/>
                  <a:gd name="T33" fmla="*/ 870 h 1236"/>
                  <a:gd name="T34" fmla="*/ 845 w 984"/>
                  <a:gd name="T35" fmla="*/ 918 h 1236"/>
                  <a:gd name="T36" fmla="*/ 806 w 984"/>
                  <a:gd name="T37" fmla="*/ 963 h 1236"/>
                  <a:gd name="T38" fmla="*/ 764 w 984"/>
                  <a:gd name="T39" fmla="*/ 1006 h 1236"/>
                  <a:gd name="T40" fmla="*/ 507 w 984"/>
                  <a:gd name="T41" fmla="*/ 1236 h 1236"/>
                  <a:gd name="T42" fmla="*/ 0 w 984"/>
                  <a:gd name="T43" fmla="*/ 671 h 1236"/>
                  <a:gd name="T44" fmla="*/ 180 w 984"/>
                  <a:gd name="T45" fmla="*/ 509 h 1236"/>
                  <a:gd name="T46" fmla="*/ 180 w 984"/>
                  <a:gd name="T47" fmla="*/ 507 h 1236"/>
                  <a:gd name="T48" fmla="*/ 205 w 984"/>
                  <a:gd name="T49" fmla="*/ 530 h 1236"/>
                  <a:gd name="T50" fmla="*/ 229 w 984"/>
                  <a:gd name="T51" fmla="*/ 548 h 1236"/>
                  <a:gd name="T52" fmla="*/ 254 w 984"/>
                  <a:gd name="T53" fmla="*/ 559 h 1236"/>
                  <a:gd name="T54" fmla="*/ 279 w 984"/>
                  <a:gd name="T55" fmla="*/ 566 h 1236"/>
                  <a:gd name="T56" fmla="*/ 303 w 984"/>
                  <a:gd name="T57" fmla="*/ 569 h 1236"/>
                  <a:gd name="T58" fmla="*/ 328 w 984"/>
                  <a:gd name="T59" fmla="*/ 568 h 1236"/>
                  <a:gd name="T60" fmla="*/ 350 w 984"/>
                  <a:gd name="T61" fmla="*/ 565 h 1236"/>
                  <a:gd name="T62" fmla="*/ 372 w 984"/>
                  <a:gd name="T63" fmla="*/ 559 h 1236"/>
                  <a:gd name="T64" fmla="*/ 391 w 984"/>
                  <a:gd name="T65" fmla="*/ 552 h 1236"/>
                  <a:gd name="T66" fmla="*/ 409 w 984"/>
                  <a:gd name="T67" fmla="*/ 545 h 1236"/>
                  <a:gd name="T68" fmla="*/ 423 w 984"/>
                  <a:gd name="T69" fmla="*/ 536 h 1236"/>
                  <a:gd name="T70" fmla="*/ 436 w 984"/>
                  <a:gd name="T71" fmla="*/ 529 h 1236"/>
                  <a:gd name="T72" fmla="*/ 445 w 984"/>
                  <a:gd name="T73" fmla="*/ 523 h 1236"/>
                  <a:gd name="T74" fmla="*/ 451 w 984"/>
                  <a:gd name="T75" fmla="*/ 519 h 1236"/>
                  <a:gd name="T76" fmla="*/ 453 w 984"/>
                  <a:gd name="T77" fmla="*/ 518 h 1236"/>
                  <a:gd name="T78" fmla="*/ 595 w 984"/>
                  <a:gd name="T79" fmla="*/ 391 h 1236"/>
                  <a:gd name="T80" fmla="*/ 618 w 984"/>
                  <a:gd name="T81" fmla="*/ 366 h 1236"/>
                  <a:gd name="T82" fmla="*/ 635 w 984"/>
                  <a:gd name="T83" fmla="*/ 342 h 1236"/>
                  <a:gd name="T84" fmla="*/ 647 w 984"/>
                  <a:gd name="T85" fmla="*/ 317 h 1236"/>
                  <a:gd name="T86" fmla="*/ 655 w 984"/>
                  <a:gd name="T87" fmla="*/ 293 h 1236"/>
                  <a:gd name="T88" fmla="*/ 659 w 984"/>
                  <a:gd name="T89" fmla="*/ 269 h 1236"/>
                  <a:gd name="T90" fmla="*/ 659 w 984"/>
                  <a:gd name="T91" fmla="*/ 246 h 1236"/>
                  <a:gd name="T92" fmla="*/ 656 w 984"/>
                  <a:gd name="T93" fmla="*/ 224 h 1236"/>
                  <a:gd name="T94" fmla="*/ 651 w 984"/>
                  <a:gd name="T95" fmla="*/ 203 h 1236"/>
                  <a:gd name="T96" fmla="*/ 644 w 984"/>
                  <a:gd name="T97" fmla="*/ 185 h 1236"/>
                  <a:gd name="T98" fmla="*/ 637 w 984"/>
                  <a:gd name="T99" fmla="*/ 169 h 1236"/>
                  <a:gd name="T100" fmla="*/ 630 w 984"/>
                  <a:gd name="T101" fmla="*/ 154 h 1236"/>
                  <a:gd name="T102" fmla="*/ 624 w 984"/>
                  <a:gd name="T103" fmla="*/ 142 h 1236"/>
                  <a:gd name="T104" fmla="*/ 618 w 984"/>
                  <a:gd name="T105" fmla="*/ 134 h 1236"/>
                  <a:gd name="T106" fmla="*/ 614 w 984"/>
                  <a:gd name="T107" fmla="*/ 128 h 1236"/>
                  <a:gd name="T108" fmla="*/ 613 w 984"/>
                  <a:gd name="T109" fmla="*/ 127 h 1236"/>
                  <a:gd name="T110" fmla="*/ 754 w 984"/>
                  <a:gd name="T11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84" h="1236">
                    <a:moveTo>
                      <a:pt x="754" y="0"/>
                    </a:moveTo>
                    <a:lnTo>
                      <a:pt x="814" y="66"/>
                    </a:lnTo>
                    <a:lnTo>
                      <a:pt x="853" y="113"/>
                    </a:lnTo>
                    <a:lnTo>
                      <a:pt x="887" y="162"/>
                    </a:lnTo>
                    <a:lnTo>
                      <a:pt x="915" y="214"/>
                    </a:lnTo>
                    <a:lnTo>
                      <a:pt x="939" y="267"/>
                    </a:lnTo>
                    <a:lnTo>
                      <a:pt x="957" y="321"/>
                    </a:lnTo>
                    <a:lnTo>
                      <a:pt x="971" y="377"/>
                    </a:lnTo>
                    <a:lnTo>
                      <a:pt x="980" y="433"/>
                    </a:lnTo>
                    <a:lnTo>
                      <a:pt x="984" y="490"/>
                    </a:lnTo>
                    <a:lnTo>
                      <a:pt x="983" y="547"/>
                    </a:lnTo>
                    <a:lnTo>
                      <a:pt x="978" y="603"/>
                    </a:lnTo>
                    <a:lnTo>
                      <a:pt x="968" y="659"/>
                    </a:lnTo>
                    <a:lnTo>
                      <a:pt x="953" y="714"/>
                    </a:lnTo>
                    <a:lnTo>
                      <a:pt x="933" y="768"/>
                    </a:lnTo>
                    <a:lnTo>
                      <a:pt x="908" y="819"/>
                    </a:lnTo>
                    <a:lnTo>
                      <a:pt x="880" y="870"/>
                    </a:lnTo>
                    <a:lnTo>
                      <a:pt x="845" y="918"/>
                    </a:lnTo>
                    <a:lnTo>
                      <a:pt x="806" y="963"/>
                    </a:lnTo>
                    <a:lnTo>
                      <a:pt x="764" y="1006"/>
                    </a:lnTo>
                    <a:lnTo>
                      <a:pt x="507" y="1236"/>
                    </a:lnTo>
                    <a:lnTo>
                      <a:pt x="0" y="671"/>
                    </a:lnTo>
                    <a:lnTo>
                      <a:pt x="180" y="509"/>
                    </a:lnTo>
                    <a:lnTo>
                      <a:pt x="180" y="507"/>
                    </a:lnTo>
                    <a:lnTo>
                      <a:pt x="205" y="530"/>
                    </a:lnTo>
                    <a:lnTo>
                      <a:pt x="229" y="548"/>
                    </a:lnTo>
                    <a:lnTo>
                      <a:pt x="254" y="559"/>
                    </a:lnTo>
                    <a:lnTo>
                      <a:pt x="279" y="566"/>
                    </a:lnTo>
                    <a:lnTo>
                      <a:pt x="303" y="569"/>
                    </a:lnTo>
                    <a:lnTo>
                      <a:pt x="328" y="568"/>
                    </a:lnTo>
                    <a:lnTo>
                      <a:pt x="350" y="565"/>
                    </a:lnTo>
                    <a:lnTo>
                      <a:pt x="372" y="559"/>
                    </a:lnTo>
                    <a:lnTo>
                      <a:pt x="391" y="552"/>
                    </a:lnTo>
                    <a:lnTo>
                      <a:pt x="409" y="545"/>
                    </a:lnTo>
                    <a:lnTo>
                      <a:pt x="423" y="536"/>
                    </a:lnTo>
                    <a:lnTo>
                      <a:pt x="436" y="529"/>
                    </a:lnTo>
                    <a:lnTo>
                      <a:pt x="445" y="523"/>
                    </a:lnTo>
                    <a:lnTo>
                      <a:pt x="451" y="519"/>
                    </a:lnTo>
                    <a:lnTo>
                      <a:pt x="453" y="518"/>
                    </a:lnTo>
                    <a:lnTo>
                      <a:pt x="595" y="391"/>
                    </a:lnTo>
                    <a:lnTo>
                      <a:pt x="618" y="366"/>
                    </a:lnTo>
                    <a:lnTo>
                      <a:pt x="635" y="342"/>
                    </a:lnTo>
                    <a:lnTo>
                      <a:pt x="647" y="317"/>
                    </a:lnTo>
                    <a:lnTo>
                      <a:pt x="655" y="293"/>
                    </a:lnTo>
                    <a:lnTo>
                      <a:pt x="659" y="269"/>
                    </a:lnTo>
                    <a:lnTo>
                      <a:pt x="659" y="246"/>
                    </a:lnTo>
                    <a:lnTo>
                      <a:pt x="656" y="224"/>
                    </a:lnTo>
                    <a:lnTo>
                      <a:pt x="651" y="203"/>
                    </a:lnTo>
                    <a:lnTo>
                      <a:pt x="644" y="185"/>
                    </a:lnTo>
                    <a:lnTo>
                      <a:pt x="637" y="169"/>
                    </a:lnTo>
                    <a:lnTo>
                      <a:pt x="630" y="154"/>
                    </a:lnTo>
                    <a:lnTo>
                      <a:pt x="624" y="142"/>
                    </a:lnTo>
                    <a:lnTo>
                      <a:pt x="618" y="134"/>
                    </a:lnTo>
                    <a:lnTo>
                      <a:pt x="614" y="128"/>
                    </a:lnTo>
                    <a:lnTo>
                      <a:pt x="613" y="127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F872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4267200" y="1601788"/>
                <a:ext cx="61913" cy="114300"/>
              </a:xfrm>
              <a:custGeom>
                <a:avLst/>
                <a:gdLst>
                  <a:gd name="T0" fmla="*/ 351 w 546"/>
                  <a:gd name="T1" fmla="*/ 3 h 1016"/>
                  <a:gd name="T2" fmla="*/ 442 w 546"/>
                  <a:gd name="T3" fmla="*/ 23 h 1016"/>
                  <a:gd name="T4" fmla="*/ 538 w 546"/>
                  <a:gd name="T5" fmla="*/ 60 h 1016"/>
                  <a:gd name="T6" fmla="*/ 546 w 546"/>
                  <a:gd name="T7" fmla="*/ 72 h 1016"/>
                  <a:gd name="T8" fmla="*/ 540 w 546"/>
                  <a:gd name="T9" fmla="*/ 91 h 1016"/>
                  <a:gd name="T10" fmla="*/ 521 w 546"/>
                  <a:gd name="T11" fmla="*/ 113 h 1016"/>
                  <a:gd name="T12" fmla="*/ 499 w 546"/>
                  <a:gd name="T13" fmla="*/ 125 h 1016"/>
                  <a:gd name="T14" fmla="*/ 480 w 546"/>
                  <a:gd name="T15" fmla="*/ 125 h 1016"/>
                  <a:gd name="T16" fmla="*/ 386 w 546"/>
                  <a:gd name="T17" fmla="*/ 89 h 1016"/>
                  <a:gd name="T18" fmla="*/ 305 w 546"/>
                  <a:gd name="T19" fmla="*/ 72 h 1016"/>
                  <a:gd name="T20" fmla="*/ 235 w 546"/>
                  <a:gd name="T21" fmla="*/ 68 h 1016"/>
                  <a:gd name="T22" fmla="*/ 178 w 546"/>
                  <a:gd name="T23" fmla="*/ 75 h 1016"/>
                  <a:gd name="T24" fmla="*/ 136 w 546"/>
                  <a:gd name="T25" fmla="*/ 90 h 1016"/>
                  <a:gd name="T26" fmla="*/ 107 w 546"/>
                  <a:gd name="T27" fmla="*/ 111 h 1016"/>
                  <a:gd name="T28" fmla="*/ 88 w 546"/>
                  <a:gd name="T29" fmla="*/ 145 h 1016"/>
                  <a:gd name="T30" fmla="*/ 82 w 546"/>
                  <a:gd name="T31" fmla="*/ 191 h 1016"/>
                  <a:gd name="T32" fmla="*/ 93 w 546"/>
                  <a:gd name="T33" fmla="*/ 247 h 1016"/>
                  <a:gd name="T34" fmla="*/ 124 w 546"/>
                  <a:gd name="T35" fmla="*/ 310 h 1016"/>
                  <a:gd name="T36" fmla="*/ 180 w 546"/>
                  <a:gd name="T37" fmla="*/ 377 h 1016"/>
                  <a:gd name="T38" fmla="*/ 262 w 546"/>
                  <a:gd name="T39" fmla="*/ 449 h 1016"/>
                  <a:gd name="T40" fmla="*/ 330 w 546"/>
                  <a:gd name="T41" fmla="*/ 523 h 1016"/>
                  <a:gd name="T42" fmla="*/ 372 w 546"/>
                  <a:gd name="T43" fmla="*/ 594 h 1016"/>
                  <a:gd name="T44" fmla="*/ 389 w 546"/>
                  <a:gd name="T45" fmla="*/ 665 h 1016"/>
                  <a:gd name="T46" fmla="*/ 381 w 546"/>
                  <a:gd name="T47" fmla="*/ 733 h 1016"/>
                  <a:gd name="T48" fmla="*/ 347 w 546"/>
                  <a:gd name="T49" fmla="*/ 799 h 1016"/>
                  <a:gd name="T50" fmla="*/ 302 w 546"/>
                  <a:gd name="T51" fmla="*/ 856 h 1016"/>
                  <a:gd name="T52" fmla="*/ 253 w 546"/>
                  <a:gd name="T53" fmla="*/ 904 h 1016"/>
                  <a:gd name="T54" fmla="*/ 202 w 546"/>
                  <a:gd name="T55" fmla="*/ 944 h 1016"/>
                  <a:gd name="T56" fmla="*/ 154 w 546"/>
                  <a:gd name="T57" fmla="*/ 974 h 1016"/>
                  <a:gd name="T58" fmla="*/ 114 w 546"/>
                  <a:gd name="T59" fmla="*/ 996 h 1016"/>
                  <a:gd name="T60" fmla="*/ 85 w 546"/>
                  <a:gd name="T61" fmla="*/ 1011 h 1016"/>
                  <a:gd name="T62" fmla="*/ 71 w 546"/>
                  <a:gd name="T63" fmla="*/ 1016 h 1016"/>
                  <a:gd name="T64" fmla="*/ 5 w 546"/>
                  <a:gd name="T65" fmla="*/ 932 h 1016"/>
                  <a:gd name="T66" fmla="*/ 28 w 546"/>
                  <a:gd name="T67" fmla="*/ 923 h 1016"/>
                  <a:gd name="T68" fmla="*/ 57 w 546"/>
                  <a:gd name="T69" fmla="*/ 916 h 1016"/>
                  <a:gd name="T70" fmla="*/ 85 w 546"/>
                  <a:gd name="T71" fmla="*/ 911 h 1016"/>
                  <a:gd name="T72" fmla="*/ 134 w 546"/>
                  <a:gd name="T73" fmla="*/ 895 h 1016"/>
                  <a:gd name="T74" fmla="*/ 199 w 546"/>
                  <a:gd name="T75" fmla="*/ 862 h 1016"/>
                  <a:gd name="T76" fmla="*/ 242 w 546"/>
                  <a:gd name="T77" fmla="*/ 829 h 1016"/>
                  <a:gd name="T78" fmla="*/ 269 w 546"/>
                  <a:gd name="T79" fmla="*/ 802 h 1016"/>
                  <a:gd name="T80" fmla="*/ 281 w 546"/>
                  <a:gd name="T81" fmla="*/ 786 h 1016"/>
                  <a:gd name="T82" fmla="*/ 289 w 546"/>
                  <a:gd name="T83" fmla="*/ 773 h 1016"/>
                  <a:gd name="T84" fmla="*/ 301 w 546"/>
                  <a:gd name="T85" fmla="*/ 748 h 1016"/>
                  <a:gd name="T86" fmla="*/ 309 w 546"/>
                  <a:gd name="T87" fmla="*/ 717 h 1016"/>
                  <a:gd name="T88" fmla="*/ 308 w 546"/>
                  <a:gd name="T89" fmla="*/ 681 h 1016"/>
                  <a:gd name="T90" fmla="*/ 295 w 546"/>
                  <a:gd name="T91" fmla="*/ 639 h 1016"/>
                  <a:gd name="T92" fmla="*/ 268 w 546"/>
                  <a:gd name="T93" fmla="*/ 590 h 1016"/>
                  <a:gd name="T94" fmla="*/ 222 w 546"/>
                  <a:gd name="T95" fmla="*/ 535 h 1016"/>
                  <a:gd name="T96" fmla="*/ 155 w 546"/>
                  <a:gd name="T97" fmla="*/ 473 h 1016"/>
                  <a:gd name="T98" fmla="*/ 87 w 546"/>
                  <a:gd name="T99" fmla="*/ 407 h 1016"/>
                  <a:gd name="T100" fmla="*/ 39 w 546"/>
                  <a:gd name="T101" fmla="*/ 340 h 1016"/>
                  <a:gd name="T102" fmla="*/ 12 w 546"/>
                  <a:gd name="T103" fmla="*/ 272 h 1016"/>
                  <a:gd name="T104" fmla="*/ 8 w 546"/>
                  <a:gd name="T105" fmla="*/ 206 h 1016"/>
                  <a:gd name="T106" fmla="*/ 27 w 546"/>
                  <a:gd name="T107" fmla="*/ 144 h 1016"/>
                  <a:gd name="T108" fmla="*/ 67 w 546"/>
                  <a:gd name="T109" fmla="*/ 86 h 1016"/>
                  <a:gd name="T110" fmla="*/ 123 w 546"/>
                  <a:gd name="T111" fmla="*/ 41 h 1016"/>
                  <a:gd name="T112" fmla="*/ 190 w 546"/>
                  <a:gd name="T113" fmla="*/ 13 h 1016"/>
                  <a:gd name="T114" fmla="*/ 267 w 546"/>
                  <a:gd name="T115" fmla="*/ 0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46" h="1016">
                    <a:moveTo>
                      <a:pt x="309" y="0"/>
                    </a:moveTo>
                    <a:lnTo>
                      <a:pt x="351" y="3"/>
                    </a:lnTo>
                    <a:lnTo>
                      <a:pt x="396" y="11"/>
                    </a:lnTo>
                    <a:lnTo>
                      <a:pt x="442" y="23"/>
                    </a:lnTo>
                    <a:lnTo>
                      <a:pt x="490" y="39"/>
                    </a:lnTo>
                    <a:lnTo>
                      <a:pt x="538" y="60"/>
                    </a:lnTo>
                    <a:lnTo>
                      <a:pt x="544" y="64"/>
                    </a:lnTo>
                    <a:lnTo>
                      <a:pt x="546" y="72"/>
                    </a:lnTo>
                    <a:lnTo>
                      <a:pt x="545" y="81"/>
                    </a:lnTo>
                    <a:lnTo>
                      <a:pt x="540" y="91"/>
                    </a:lnTo>
                    <a:lnTo>
                      <a:pt x="532" y="102"/>
                    </a:lnTo>
                    <a:lnTo>
                      <a:pt x="521" y="113"/>
                    </a:lnTo>
                    <a:lnTo>
                      <a:pt x="510" y="120"/>
                    </a:lnTo>
                    <a:lnTo>
                      <a:pt x="499" y="125"/>
                    </a:lnTo>
                    <a:lnTo>
                      <a:pt x="489" y="127"/>
                    </a:lnTo>
                    <a:lnTo>
                      <a:pt x="480" y="125"/>
                    </a:lnTo>
                    <a:lnTo>
                      <a:pt x="432" y="105"/>
                    </a:lnTo>
                    <a:lnTo>
                      <a:pt x="386" y="89"/>
                    </a:lnTo>
                    <a:lnTo>
                      <a:pt x="344" y="79"/>
                    </a:lnTo>
                    <a:lnTo>
                      <a:pt x="305" y="72"/>
                    </a:lnTo>
                    <a:lnTo>
                      <a:pt x="268" y="68"/>
                    </a:lnTo>
                    <a:lnTo>
                      <a:pt x="235" y="68"/>
                    </a:lnTo>
                    <a:lnTo>
                      <a:pt x="205" y="70"/>
                    </a:lnTo>
                    <a:lnTo>
                      <a:pt x="178" y="75"/>
                    </a:lnTo>
                    <a:lnTo>
                      <a:pt x="155" y="82"/>
                    </a:lnTo>
                    <a:lnTo>
                      <a:pt x="136" y="90"/>
                    </a:lnTo>
                    <a:lnTo>
                      <a:pt x="119" y="100"/>
                    </a:lnTo>
                    <a:lnTo>
                      <a:pt x="107" y="111"/>
                    </a:lnTo>
                    <a:lnTo>
                      <a:pt x="96" y="126"/>
                    </a:lnTo>
                    <a:lnTo>
                      <a:pt x="88" y="145"/>
                    </a:lnTo>
                    <a:lnTo>
                      <a:pt x="83" y="167"/>
                    </a:lnTo>
                    <a:lnTo>
                      <a:pt x="82" y="191"/>
                    </a:lnTo>
                    <a:lnTo>
                      <a:pt x="85" y="218"/>
                    </a:lnTo>
                    <a:lnTo>
                      <a:pt x="93" y="247"/>
                    </a:lnTo>
                    <a:lnTo>
                      <a:pt x="105" y="278"/>
                    </a:lnTo>
                    <a:lnTo>
                      <a:pt x="124" y="310"/>
                    </a:lnTo>
                    <a:lnTo>
                      <a:pt x="149" y="343"/>
                    </a:lnTo>
                    <a:lnTo>
                      <a:pt x="180" y="377"/>
                    </a:lnTo>
                    <a:lnTo>
                      <a:pt x="219" y="411"/>
                    </a:lnTo>
                    <a:lnTo>
                      <a:pt x="262" y="449"/>
                    </a:lnTo>
                    <a:lnTo>
                      <a:pt x="298" y="486"/>
                    </a:lnTo>
                    <a:lnTo>
                      <a:pt x="330" y="523"/>
                    </a:lnTo>
                    <a:lnTo>
                      <a:pt x="353" y="559"/>
                    </a:lnTo>
                    <a:lnTo>
                      <a:pt x="372" y="594"/>
                    </a:lnTo>
                    <a:lnTo>
                      <a:pt x="383" y="630"/>
                    </a:lnTo>
                    <a:lnTo>
                      <a:pt x="389" y="665"/>
                    </a:lnTo>
                    <a:lnTo>
                      <a:pt x="388" y="699"/>
                    </a:lnTo>
                    <a:lnTo>
                      <a:pt x="381" y="733"/>
                    </a:lnTo>
                    <a:lnTo>
                      <a:pt x="368" y="766"/>
                    </a:lnTo>
                    <a:lnTo>
                      <a:pt x="347" y="799"/>
                    </a:lnTo>
                    <a:lnTo>
                      <a:pt x="326" y="828"/>
                    </a:lnTo>
                    <a:lnTo>
                      <a:pt x="302" y="856"/>
                    </a:lnTo>
                    <a:lnTo>
                      <a:pt x="278" y="880"/>
                    </a:lnTo>
                    <a:lnTo>
                      <a:pt x="253" y="904"/>
                    </a:lnTo>
                    <a:lnTo>
                      <a:pt x="227" y="924"/>
                    </a:lnTo>
                    <a:lnTo>
                      <a:pt x="202" y="944"/>
                    </a:lnTo>
                    <a:lnTo>
                      <a:pt x="177" y="960"/>
                    </a:lnTo>
                    <a:lnTo>
                      <a:pt x="154" y="974"/>
                    </a:lnTo>
                    <a:lnTo>
                      <a:pt x="132" y="986"/>
                    </a:lnTo>
                    <a:lnTo>
                      <a:pt x="114" y="996"/>
                    </a:lnTo>
                    <a:lnTo>
                      <a:pt x="98" y="1005"/>
                    </a:lnTo>
                    <a:lnTo>
                      <a:pt x="85" y="1011"/>
                    </a:lnTo>
                    <a:lnTo>
                      <a:pt x="76" y="1015"/>
                    </a:lnTo>
                    <a:lnTo>
                      <a:pt x="71" y="1016"/>
                    </a:lnTo>
                    <a:lnTo>
                      <a:pt x="0" y="939"/>
                    </a:lnTo>
                    <a:lnTo>
                      <a:pt x="5" y="932"/>
                    </a:lnTo>
                    <a:lnTo>
                      <a:pt x="14" y="927"/>
                    </a:lnTo>
                    <a:lnTo>
                      <a:pt x="28" y="923"/>
                    </a:lnTo>
                    <a:lnTo>
                      <a:pt x="42" y="919"/>
                    </a:lnTo>
                    <a:lnTo>
                      <a:pt x="57" y="916"/>
                    </a:lnTo>
                    <a:lnTo>
                      <a:pt x="72" y="913"/>
                    </a:lnTo>
                    <a:lnTo>
                      <a:pt x="85" y="911"/>
                    </a:lnTo>
                    <a:lnTo>
                      <a:pt x="94" y="910"/>
                    </a:lnTo>
                    <a:lnTo>
                      <a:pt x="134" y="895"/>
                    </a:lnTo>
                    <a:lnTo>
                      <a:pt x="169" y="879"/>
                    </a:lnTo>
                    <a:lnTo>
                      <a:pt x="199" y="862"/>
                    </a:lnTo>
                    <a:lnTo>
                      <a:pt x="223" y="846"/>
                    </a:lnTo>
                    <a:lnTo>
                      <a:pt x="242" y="829"/>
                    </a:lnTo>
                    <a:lnTo>
                      <a:pt x="258" y="815"/>
                    </a:lnTo>
                    <a:lnTo>
                      <a:pt x="269" y="802"/>
                    </a:lnTo>
                    <a:lnTo>
                      <a:pt x="277" y="792"/>
                    </a:lnTo>
                    <a:lnTo>
                      <a:pt x="281" y="786"/>
                    </a:lnTo>
                    <a:lnTo>
                      <a:pt x="282" y="784"/>
                    </a:lnTo>
                    <a:lnTo>
                      <a:pt x="289" y="773"/>
                    </a:lnTo>
                    <a:lnTo>
                      <a:pt x="295" y="761"/>
                    </a:lnTo>
                    <a:lnTo>
                      <a:pt x="301" y="748"/>
                    </a:lnTo>
                    <a:lnTo>
                      <a:pt x="306" y="734"/>
                    </a:lnTo>
                    <a:lnTo>
                      <a:pt x="309" y="717"/>
                    </a:lnTo>
                    <a:lnTo>
                      <a:pt x="310" y="700"/>
                    </a:lnTo>
                    <a:lnTo>
                      <a:pt x="308" y="681"/>
                    </a:lnTo>
                    <a:lnTo>
                      <a:pt x="302" y="660"/>
                    </a:lnTo>
                    <a:lnTo>
                      <a:pt x="295" y="639"/>
                    </a:lnTo>
                    <a:lnTo>
                      <a:pt x="283" y="616"/>
                    </a:lnTo>
                    <a:lnTo>
                      <a:pt x="268" y="590"/>
                    </a:lnTo>
                    <a:lnTo>
                      <a:pt x="248" y="564"/>
                    </a:lnTo>
                    <a:lnTo>
                      <a:pt x="222" y="535"/>
                    </a:lnTo>
                    <a:lnTo>
                      <a:pt x="192" y="505"/>
                    </a:lnTo>
                    <a:lnTo>
                      <a:pt x="155" y="473"/>
                    </a:lnTo>
                    <a:lnTo>
                      <a:pt x="118" y="441"/>
                    </a:lnTo>
                    <a:lnTo>
                      <a:pt x="87" y="407"/>
                    </a:lnTo>
                    <a:lnTo>
                      <a:pt x="60" y="373"/>
                    </a:lnTo>
                    <a:lnTo>
                      <a:pt x="39" y="340"/>
                    </a:lnTo>
                    <a:lnTo>
                      <a:pt x="24" y="306"/>
                    </a:lnTo>
                    <a:lnTo>
                      <a:pt x="12" y="272"/>
                    </a:lnTo>
                    <a:lnTo>
                      <a:pt x="7" y="239"/>
                    </a:lnTo>
                    <a:lnTo>
                      <a:pt x="8" y="206"/>
                    </a:lnTo>
                    <a:lnTo>
                      <a:pt x="14" y="175"/>
                    </a:lnTo>
                    <a:lnTo>
                      <a:pt x="27" y="144"/>
                    </a:lnTo>
                    <a:lnTo>
                      <a:pt x="44" y="115"/>
                    </a:lnTo>
                    <a:lnTo>
                      <a:pt x="67" y="86"/>
                    </a:lnTo>
                    <a:lnTo>
                      <a:pt x="94" y="62"/>
                    </a:lnTo>
                    <a:lnTo>
                      <a:pt x="123" y="41"/>
                    </a:lnTo>
                    <a:lnTo>
                      <a:pt x="156" y="25"/>
                    </a:lnTo>
                    <a:lnTo>
                      <a:pt x="190" y="13"/>
                    </a:lnTo>
                    <a:lnTo>
                      <a:pt x="227" y="4"/>
                    </a:lnTo>
                    <a:lnTo>
                      <a:pt x="267" y="0"/>
                    </a:lnTo>
                    <a:lnTo>
                      <a:pt x="3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4211638" y="1727200"/>
                <a:ext cx="41275" cy="39688"/>
              </a:xfrm>
              <a:custGeom>
                <a:avLst/>
                <a:gdLst>
                  <a:gd name="T0" fmla="*/ 263 w 366"/>
                  <a:gd name="T1" fmla="*/ 0 h 351"/>
                  <a:gd name="T2" fmla="*/ 283 w 366"/>
                  <a:gd name="T3" fmla="*/ 3 h 351"/>
                  <a:gd name="T4" fmla="*/ 303 w 366"/>
                  <a:gd name="T5" fmla="*/ 11 h 351"/>
                  <a:gd name="T6" fmla="*/ 322 w 366"/>
                  <a:gd name="T7" fmla="*/ 22 h 351"/>
                  <a:gd name="T8" fmla="*/ 338 w 366"/>
                  <a:gd name="T9" fmla="*/ 37 h 351"/>
                  <a:gd name="T10" fmla="*/ 350 w 366"/>
                  <a:gd name="T11" fmla="*/ 54 h 351"/>
                  <a:gd name="T12" fmla="*/ 360 w 366"/>
                  <a:gd name="T13" fmla="*/ 75 h 351"/>
                  <a:gd name="T14" fmla="*/ 365 w 366"/>
                  <a:gd name="T15" fmla="*/ 95 h 351"/>
                  <a:gd name="T16" fmla="*/ 366 w 366"/>
                  <a:gd name="T17" fmla="*/ 115 h 351"/>
                  <a:gd name="T18" fmla="*/ 363 w 366"/>
                  <a:gd name="T19" fmla="*/ 136 h 351"/>
                  <a:gd name="T20" fmla="*/ 356 w 366"/>
                  <a:gd name="T21" fmla="*/ 156 h 351"/>
                  <a:gd name="T22" fmla="*/ 344 w 366"/>
                  <a:gd name="T23" fmla="*/ 175 h 351"/>
                  <a:gd name="T24" fmla="*/ 330 w 366"/>
                  <a:gd name="T25" fmla="*/ 191 h 351"/>
                  <a:gd name="T26" fmla="*/ 182 w 366"/>
                  <a:gd name="T27" fmla="*/ 323 h 351"/>
                  <a:gd name="T28" fmla="*/ 164 w 366"/>
                  <a:gd name="T29" fmla="*/ 336 h 351"/>
                  <a:gd name="T30" fmla="*/ 145 w 366"/>
                  <a:gd name="T31" fmla="*/ 346 h 351"/>
                  <a:gd name="T32" fmla="*/ 124 w 366"/>
                  <a:gd name="T33" fmla="*/ 351 h 351"/>
                  <a:gd name="T34" fmla="*/ 103 w 366"/>
                  <a:gd name="T35" fmla="*/ 351 h 351"/>
                  <a:gd name="T36" fmla="*/ 83 w 366"/>
                  <a:gd name="T37" fmla="*/ 348 h 351"/>
                  <a:gd name="T38" fmla="*/ 63 w 366"/>
                  <a:gd name="T39" fmla="*/ 340 h 351"/>
                  <a:gd name="T40" fmla="*/ 44 w 366"/>
                  <a:gd name="T41" fmla="*/ 330 h 351"/>
                  <a:gd name="T42" fmla="*/ 28 w 366"/>
                  <a:gd name="T43" fmla="*/ 315 h 351"/>
                  <a:gd name="T44" fmla="*/ 15 w 366"/>
                  <a:gd name="T45" fmla="*/ 297 h 351"/>
                  <a:gd name="T46" fmla="*/ 6 w 366"/>
                  <a:gd name="T47" fmla="*/ 277 h 351"/>
                  <a:gd name="T48" fmla="*/ 1 w 366"/>
                  <a:gd name="T49" fmla="*/ 257 h 351"/>
                  <a:gd name="T50" fmla="*/ 0 w 366"/>
                  <a:gd name="T51" fmla="*/ 236 h 351"/>
                  <a:gd name="T52" fmla="*/ 3 w 366"/>
                  <a:gd name="T53" fmla="*/ 215 h 351"/>
                  <a:gd name="T54" fmla="*/ 10 w 366"/>
                  <a:gd name="T55" fmla="*/ 196 h 351"/>
                  <a:gd name="T56" fmla="*/ 22 w 366"/>
                  <a:gd name="T57" fmla="*/ 178 h 351"/>
                  <a:gd name="T58" fmla="*/ 37 w 366"/>
                  <a:gd name="T59" fmla="*/ 161 h 351"/>
                  <a:gd name="T60" fmla="*/ 183 w 366"/>
                  <a:gd name="T61" fmla="*/ 29 h 351"/>
                  <a:gd name="T62" fmla="*/ 202 w 366"/>
                  <a:gd name="T63" fmla="*/ 16 h 351"/>
                  <a:gd name="T64" fmla="*/ 221 w 366"/>
                  <a:gd name="T65" fmla="*/ 7 h 351"/>
                  <a:gd name="T66" fmla="*/ 241 w 366"/>
                  <a:gd name="T67" fmla="*/ 1 h 351"/>
                  <a:gd name="T68" fmla="*/ 263 w 366"/>
                  <a:gd name="T69" fmla="*/ 0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66" h="351">
                    <a:moveTo>
                      <a:pt x="263" y="0"/>
                    </a:moveTo>
                    <a:lnTo>
                      <a:pt x="283" y="3"/>
                    </a:lnTo>
                    <a:lnTo>
                      <a:pt x="303" y="11"/>
                    </a:lnTo>
                    <a:lnTo>
                      <a:pt x="322" y="22"/>
                    </a:lnTo>
                    <a:lnTo>
                      <a:pt x="338" y="37"/>
                    </a:lnTo>
                    <a:lnTo>
                      <a:pt x="350" y="54"/>
                    </a:lnTo>
                    <a:lnTo>
                      <a:pt x="360" y="75"/>
                    </a:lnTo>
                    <a:lnTo>
                      <a:pt x="365" y="95"/>
                    </a:lnTo>
                    <a:lnTo>
                      <a:pt x="366" y="115"/>
                    </a:lnTo>
                    <a:lnTo>
                      <a:pt x="363" y="136"/>
                    </a:lnTo>
                    <a:lnTo>
                      <a:pt x="356" y="156"/>
                    </a:lnTo>
                    <a:lnTo>
                      <a:pt x="344" y="175"/>
                    </a:lnTo>
                    <a:lnTo>
                      <a:pt x="330" y="191"/>
                    </a:lnTo>
                    <a:lnTo>
                      <a:pt x="182" y="323"/>
                    </a:lnTo>
                    <a:lnTo>
                      <a:pt x="164" y="336"/>
                    </a:lnTo>
                    <a:lnTo>
                      <a:pt x="145" y="346"/>
                    </a:lnTo>
                    <a:lnTo>
                      <a:pt x="124" y="351"/>
                    </a:lnTo>
                    <a:lnTo>
                      <a:pt x="103" y="351"/>
                    </a:lnTo>
                    <a:lnTo>
                      <a:pt x="83" y="348"/>
                    </a:lnTo>
                    <a:lnTo>
                      <a:pt x="63" y="340"/>
                    </a:lnTo>
                    <a:lnTo>
                      <a:pt x="44" y="330"/>
                    </a:lnTo>
                    <a:lnTo>
                      <a:pt x="28" y="315"/>
                    </a:lnTo>
                    <a:lnTo>
                      <a:pt x="15" y="297"/>
                    </a:lnTo>
                    <a:lnTo>
                      <a:pt x="6" y="277"/>
                    </a:lnTo>
                    <a:lnTo>
                      <a:pt x="1" y="257"/>
                    </a:lnTo>
                    <a:lnTo>
                      <a:pt x="0" y="236"/>
                    </a:lnTo>
                    <a:lnTo>
                      <a:pt x="3" y="215"/>
                    </a:lnTo>
                    <a:lnTo>
                      <a:pt x="10" y="196"/>
                    </a:lnTo>
                    <a:lnTo>
                      <a:pt x="22" y="178"/>
                    </a:lnTo>
                    <a:lnTo>
                      <a:pt x="37" y="161"/>
                    </a:lnTo>
                    <a:lnTo>
                      <a:pt x="183" y="29"/>
                    </a:lnTo>
                    <a:lnTo>
                      <a:pt x="202" y="16"/>
                    </a:lnTo>
                    <a:lnTo>
                      <a:pt x="221" y="7"/>
                    </a:lnTo>
                    <a:lnTo>
                      <a:pt x="241" y="1"/>
                    </a:lnTo>
                    <a:lnTo>
                      <a:pt x="2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0" name="직사각형 89"/>
          <p:cNvSpPr/>
          <p:nvPr/>
        </p:nvSpPr>
        <p:spPr>
          <a:xfrm>
            <a:off x="8280615" y="2556881"/>
            <a:ext cx="303698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EIGRP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7287545" y="3376946"/>
            <a:ext cx="756000" cy="756000"/>
            <a:chOff x="5895086" y="3185871"/>
            <a:chExt cx="756000" cy="756000"/>
          </a:xfrm>
        </p:grpSpPr>
        <p:sp>
          <p:nvSpPr>
            <p:cNvPr id="92" name="타원 91"/>
            <p:cNvSpPr/>
            <p:nvPr/>
          </p:nvSpPr>
          <p:spPr>
            <a:xfrm>
              <a:off x="5895086" y="3185871"/>
              <a:ext cx="756000" cy="75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Freeform 11"/>
            <p:cNvSpPr>
              <a:spLocks noEditPoints="1"/>
            </p:cNvSpPr>
            <p:nvPr/>
          </p:nvSpPr>
          <p:spPr bwMode="auto">
            <a:xfrm>
              <a:off x="6143738" y="3405064"/>
              <a:ext cx="258699" cy="317610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5757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4" name="직사각형 93"/>
          <p:cNvSpPr/>
          <p:nvPr/>
        </p:nvSpPr>
        <p:spPr>
          <a:xfrm>
            <a:off x="8280615" y="3498858"/>
            <a:ext cx="303698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OSPF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5EDD43A-619E-4E02-A56B-2B88A3C0C48D}"/>
              </a:ext>
            </a:extLst>
          </p:cNvPr>
          <p:cNvSpPr/>
          <p:nvPr/>
        </p:nvSpPr>
        <p:spPr>
          <a:xfrm>
            <a:off x="7287545" y="4425245"/>
            <a:ext cx="756000" cy="756000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C1ED8477-5297-4B6D-BCD1-0564D1F1FFAF}"/>
              </a:ext>
            </a:extLst>
          </p:cNvPr>
          <p:cNvSpPr/>
          <p:nvPr/>
        </p:nvSpPr>
        <p:spPr>
          <a:xfrm>
            <a:off x="7289958" y="5431012"/>
            <a:ext cx="756000" cy="75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87B36E11-62D4-41A4-8423-592E9BE30216}"/>
              </a:ext>
            </a:extLst>
          </p:cNvPr>
          <p:cNvSpPr/>
          <p:nvPr/>
        </p:nvSpPr>
        <p:spPr>
          <a:xfrm>
            <a:off x="8280615" y="5502159"/>
            <a:ext cx="3296192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REDISTRIBUTE 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80D681C9-E6A6-4E25-B9A8-8EF60ACFF166}"/>
              </a:ext>
            </a:extLst>
          </p:cNvPr>
          <p:cNvSpPr/>
          <p:nvPr/>
        </p:nvSpPr>
        <p:spPr>
          <a:xfrm>
            <a:off x="8280615" y="4566290"/>
            <a:ext cx="303698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VLAN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911B9F4-0F68-4686-B173-83F054E817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75716" flipH="1">
            <a:off x="7430262" y="5584428"/>
            <a:ext cx="467564" cy="467564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C55B87C3-5CD0-4816-876A-C1A1FC1D70D4}"/>
              </a:ext>
            </a:extLst>
          </p:cNvPr>
          <p:cNvSpPr txBox="1"/>
          <p:nvPr/>
        </p:nvSpPr>
        <p:spPr>
          <a:xfrm>
            <a:off x="3083912" y="5112103"/>
            <a:ext cx="23753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201495013 </a:t>
            </a:r>
            <a:r>
              <a:rPr lang="ko-KR" altLang="en-US" sz="2000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김재영</a:t>
            </a:r>
            <a:endParaRPr lang="en-US" altLang="ko-KR" sz="2000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  <a:p>
            <a:r>
              <a:rPr lang="en-US" altLang="ko-KR" sz="2000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201495024</a:t>
            </a:r>
            <a:r>
              <a:rPr lang="ko-KR" altLang="en-US" sz="2000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ko-KR" altLang="en-US" sz="2000" i="1" dirty="0" err="1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문아성</a:t>
            </a:r>
            <a:endParaRPr lang="en-US" altLang="ko-KR" sz="2000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1452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0778" y="76954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29830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E6A476-9525-46B1-A744-5A3D899780E7}"/>
              </a:ext>
            </a:extLst>
          </p:cNvPr>
          <p:cNvSpPr txBox="1"/>
          <p:nvPr/>
        </p:nvSpPr>
        <p:spPr>
          <a:xfrm>
            <a:off x="7005935" y="298308"/>
            <a:ext cx="411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REDISTRIBUTE - EIGRP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2D2B8-ED8E-4E5F-83F5-70B0A83572F6}"/>
              </a:ext>
            </a:extLst>
          </p:cNvPr>
          <p:cNvSpPr/>
          <p:nvPr/>
        </p:nvSpPr>
        <p:spPr>
          <a:xfrm>
            <a:off x="6969935" y="333361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D86DCCE-7392-44CE-B4E6-537F53638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257" y="716589"/>
            <a:ext cx="5338238" cy="5533333"/>
          </a:xfrm>
          <a:prstGeom prst="rect">
            <a:avLst/>
          </a:prstGeom>
        </p:spPr>
      </p:pic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DD38A55-3CC3-4567-8D6D-5341469072CF}"/>
              </a:ext>
            </a:extLst>
          </p:cNvPr>
          <p:cNvCxnSpPr>
            <a:cxnSpLocks/>
          </p:cNvCxnSpPr>
          <p:nvPr/>
        </p:nvCxnSpPr>
        <p:spPr>
          <a:xfrm>
            <a:off x="8401050" y="1494634"/>
            <a:ext cx="1384178" cy="436430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9F01C9B-AB3D-4F43-82A4-B2537AC29885}"/>
              </a:ext>
            </a:extLst>
          </p:cNvPr>
          <p:cNvSpPr/>
          <p:nvPr/>
        </p:nvSpPr>
        <p:spPr>
          <a:xfrm>
            <a:off x="8712342" y="717381"/>
            <a:ext cx="622157" cy="15683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A9A46D25-1355-4CBA-9CE9-AF40A576725E}"/>
              </a:ext>
            </a:extLst>
          </p:cNvPr>
          <p:cNvCxnSpPr>
            <a:cxnSpLocks/>
            <a:stCxn id="70" idx="2"/>
            <a:endCxn id="87" idx="0"/>
          </p:cNvCxnSpPr>
          <p:nvPr/>
        </p:nvCxnSpPr>
        <p:spPr>
          <a:xfrm>
            <a:off x="7967199" y="1652428"/>
            <a:ext cx="2392628" cy="42446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7580B7C-D661-47C5-8AFB-FCBE6CDAD1AD}"/>
              </a:ext>
            </a:extLst>
          </p:cNvPr>
          <p:cNvSpPr/>
          <p:nvPr/>
        </p:nvSpPr>
        <p:spPr>
          <a:xfrm>
            <a:off x="7829551" y="1476627"/>
            <a:ext cx="275296" cy="1758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82688E0-B204-41C6-8C3F-81CFDF609536}"/>
              </a:ext>
            </a:extLst>
          </p:cNvPr>
          <p:cNvCxnSpPr>
            <a:cxnSpLocks/>
            <a:stCxn id="81" idx="2"/>
            <a:endCxn id="86" idx="0"/>
          </p:cNvCxnSpPr>
          <p:nvPr/>
        </p:nvCxnSpPr>
        <p:spPr>
          <a:xfrm>
            <a:off x="9692315" y="1494635"/>
            <a:ext cx="445756" cy="439166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F2DB95D-F744-4E22-B97B-652186BA934E}"/>
              </a:ext>
            </a:extLst>
          </p:cNvPr>
          <p:cNvCxnSpPr>
            <a:cxnSpLocks/>
          </p:cNvCxnSpPr>
          <p:nvPr/>
        </p:nvCxnSpPr>
        <p:spPr>
          <a:xfrm>
            <a:off x="7248525" y="1494634"/>
            <a:ext cx="3552825" cy="4364307"/>
          </a:xfrm>
          <a:prstGeom prst="straightConnector1">
            <a:avLst/>
          </a:prstGeom>
          <a:ln w="38100">
            <a:solidFill>
              <a:srgbClr val="4DFE3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C5AE977-345A-469D-93FF-725AB4901593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8991600" y="1652426"/>
            <a:ext cx="1564755" cy="425316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94396AB-D6BA-45F3-864D-D08048C3EB9D}"/>
              </a:ext>
            </a:extLst>
          </p:cNvPr>
          <p:cNvSpPr/>
          <p:nvPr/>
        </p:nvSpPr>
        <p:spPr>
          <a:xfrm>
            <a:off x="7087277" y="1343922"/>
            <a:ext cx="333782" cy="120756"/>
          </a:xfrm>
          <a:prstGeom prst="rect">
            <a:avLst/>
          </a:prstGeom>
          <a:noFill/>
          <a:ln w="19050">
            <a:solidFill>
              <a:srgbClr val="4DF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575BCA3-C24A-4787-BF8F-D093DE78C909}"/>
              </a:ext>
            </a:extLst>
          </p:cNvPr>
          <p:cNvSpPr/>
          <p:nvPr/>
        </p:nvSpPr>
        <p:spPr>
          <a:xfrm>
            <a:off x="10497863" y="5905595"/>
            <a:ext cx="116983" cy="19094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C44C00C-EA21-4546-BC92-50E86F0ABA4B}"/>
              </a:ext>
            </a:extLst>
          </p:cNvPr>
          <p:cNvSpPr/>
          <p:nvPr/>
        </p:nvSpPr>
        <p:spPr>
          <a:xfrm>
            <a:off x="9599401" y="1323381"/>
            <a:ext cx="185827" cy="17125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FE52B4-DDF3-41B0-A80A-E26940291B86}"/>
              </a:ext>
            </a:extLst>
          </p:cNvPr>
          <p:cNvSpPr/>
          <p:nvPr/>
        </p:nvSpPr>
        <p:spPr>
          <a:xfrm>
            <a:off x="9520533" y="5874124"/>
            <a:ext cx="529390" cy="19272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B34C8B20-C36E-4BA0-B3C6-EE5C1FA6DDAB}"/>
              </a:ext>
            </a:extLst>
          </p:cNvPr>
          <p:cNvSpPr/>
          <p:nvPr/>
        </p:nvSpPr>
        <p:spPr>
          <a:xfrm>
            <a:off x="10635511" y="5901448"/>
            <a:ext cx="426160" cy="165401"/>
          </a:xfrm>
          <a:prstGeom prst="rect">
            <a:avLst/>
          </a:prstGeom>
          <a:noFill/>
          <a:ln w="19050">
            <a:solidFill>
              <a:srgbClr val="4DFE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AE4134A-294D-4709-A0C7-37B1B1D7AEDB}"/>
              </a:ext>
            </a:extLst>
          </p:cNvPr>
          <p:cNvSpPr/>
          <p:nvPr/>
        </p:nvSpPr>
        <p:spPr>
          <a:xfrm>
            <a:off x="10065510" y="5886301"/>
            <a:ext cx="145122" cy="190946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7DDCA5F-ECBD-4978-ADAB-F0D0ED96B886}"/>
              </a:ext>
            </a:extLst>
          </p:cNvPr>
          <p:cNvSpPr/>
          <p:nvPr/>
        </p:nvSpPr>
        <p:spPr>
          <a:xfrm>
            <a:off x="10242456" y="5897102"/>
            <a:ext cx="234742" cy="1866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7CEBAAF0-6ED1-43A3-9E4D-F5131C920DBB}"/>
              </a:ext>
            </a:extLst>
          </p:cNvPr>
          <p:cNvSpPr/>
          <p:nvPr/>
        </p:nvSpPr>
        <p:spPr>
          <a:xfrm>
            <a:off x="8895119" y="1436703"/>
            <a:ext cx="163838" cy="21572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A46F0A6-920B-451A-8E39-5215DC26EC62}"/>
              </a:ext>
            </a:extLst>
          </p:cNvPr>
          <p:cNvSpPr/>
          <p:nvPr/>
        </p:nvSpPr>
        <p:spPr>
          <a:xfrm>
            <a:off x="8128195" y="1305618"/>
            <a:ext cx="498249" cy="17949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1C758FC-856C-4634-85BA-4AEA8D0ACFF5}"/>
              </a:ext>
            </a:extLst>
          </p:cNvPr>
          <p:cNvSpPr/>
          <p:nvPr/>
        </p:nvSpPr>
        <p:spPr>
          <a:xfrm>
            <a:off x="2456517" y="922844"/>
            <a:ext cx="649183" cy="758128"/>
          </a:xfrm>
          <a:prstGeom prst="ellipse">
            <a:avLst/>
          </a:prstGeom>
          <a:solidFill>
            <a:srgbClr val="FFFF00">
              <a:alpha val="28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5C289D-C42F-40E5-A64B-D59C1BA0DBF0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89CF0F4-0964-4949-A504-27EF7DBF1D70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4EB17F-EB33-441A-8364-985479428DAD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DC2FB94-C644-45F4-81EF-8F19B9300DC0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89FC8E6-7845-43C4-88F9-CCD2AA63255C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CAC30DC-C14C-4383-B492-2EACD5B9FABC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1A15929-DA0C-4EE1-A186-3D7E9025E486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B9D8C74-E1F3-4089-B619-BAF31702F3BE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1BB0C2E-FA5B-409D-98F0-A0C34795BBFB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7DF17C-10C4-486A-B746-A4DFBB0A5583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7B511D-B2A7-4C69-8E16-67FC18DA4360}"/>
              </a:ext>
            </a:extLst>
          </p:cNvPr>
          <p:cNvSpPr txBox="1"/>
          <p:nvPr/>
        </p:nvSpPr>
        <p:spPr>
          <a:xfrm>
            <a:off x="6807674" y="108757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4DFE30"/>
                </a:solidFill>
              </a:rPr>
              <a:t>MTU</a:t>
            </a:r>
            <a:endParaRPr lang="ko-KR" altLang="en-US" sz="1400" dirty="0">
              <a:solidFill>
                <a:srgbClr val="4DFE3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379CEF8-6251-47D9-AE87-5073DC524370}"/>
              </a:ext>
            </a:extLst>
          </p:cNvPr>
          <p:cNvSpPr txBox="1"/>
          <p:nvPr/>
        </p:nvSpPr>
        <p:spPr>
          <a:xfrm>
            <a:off x="7818550" y="1037128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5D98CB"/>
                </a:solidFill>
              </a:rPr>
              <a:t>BW</a:t>
            </a:r>
            <a:endParaRPr lang="ko-KR" altLang="en-US" sz="1400" dirty="0">
              <a:solidFill>
                <a:srgbClr val="5D98CB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C3E316-6A3D-4C94-87C4-B64D1A63CFE1}"/>
              </a:ext>
            </a:extLst>
          </p:cNvPr>
          <p:cNvSpPr txBox="1"/>
          <p:nvPr/>
        </p:nvSpPr>
        <p:spPr>
          <a:xfrm>
            <a:off x="7553087" y="1209023"/>
            <a:ext cx="474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rgbClr val="C00000"/>
                </a:solidFill>
              </a:rPr>
              <a:t>Reli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67A80D3-AFC9-4296-A7AA-5E811C580D7F}"/>
              </a:ext>
            </a:extLst>
          </p:cNvPr>
          <p:cNvSpPr txBox="1"/>
          <p:nvPr/>
        </p:nvSpPr>
        <p:spPr>
          <a:xfrm>
            <a:off x="8501364" y="1205381"/>
            <a:ext cx="576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FF00"/>
                </a:solidFill>
              </a:rPr>
              <a:t>Load</a:t>
            </a:r>
            <a:endParaRPr lang="ko-KR" altLang="en-US" sz="1400" dirty="0">
              <a:solidFill>
                <a:srgbClr val="FFFF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8C916C3-AA7C-4DCD-995A-AC26B1B00ACD}"/>
              </a:ext>
            </a:extLst>
          </p:cNvPr>
          <p:cNvSpPr txBox="1"/>
          <p:nvPr/>
        </p:nvSpPr>
        <p:spPr>
          <a:xfrm>
            <a:off x="9279630" y="1073128"/>
            <a:ext cx="488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7030A0"/>
                </a:solidFill>
              </a:rPr>
              <a:t>DLY</a:t>
            </a:r>
            <a:endParaRPr lang="ko-KR" altLang="en-US" sz="1400" dirty="0">
              <a:solidFill>
                <a:srgbClr val="7030A0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0767F9-76AF-4505-B128-B45F090EFFA5}"/>
              </a:ext>
            </a:extLst>
          </p:cNvPr>
          <p:cNvSpPr/>
          <p:nvPr/>
        </p:nvSpPr>
        <p:spPr>
          <a:xfrm>
            <a:off x="6704704" y="739446"/>
            <a:ext cx="5359359" cy="281449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EIGRP</a:t>
            </a:r>
            <a:r>
              <a:rPr lang="ko-KR" altLang="en-US" dirty="0">
                <a:solidFill>
                  <a:schemeClr val="tx1"/>
                </a:solidFill>
              </a:rPr>
              <a:t> 초기 </a:t>
            </a:r>
            <a:r>
              <a:rPr lang="ko-KR" altLang="en-US" dirty="0" err="1">
                <a:solidFill>
                  <a:schemeClr val="tx1"/>
                </a:solidFill>
              </a:rPr>
              <a:t>매트릭</a:t>
            </a:r>
            <a:r>
              <a:rPr lang="ko-KR" altLang="en-US" dirty="0">
                <a:solidFill>
                  <a:schemeClr val="tx1"/>
                </a:solidFill>
              </a:rPr>
              <a:t> 설정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Bandwidth(Kbit)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Delay(10 microsecond)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Reliability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Load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MTU </a:t>
            </a:r>
            <a:r>
              <a:rPr lang="ko-KR" altLang="en-US" dirty="0">
                <a:solidFill>
                  <a:schemeClr val="tx1"/>
                </a:solidFill>
              </a:rPr>
              <a:t>값 입력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적는 순서</a:t>
            </a:r>
            <a:r>
              <a:rPr lang="en-US" altLang="ko-KR" sz="1400" dirty="0">
                <a:solidFill>
                  <a:schemeClr val="tx1"/>
                </a:solidFill>
              </a:rPr>
              <a:t> : BW &gt; DLY &gt; </a:t>
            </a:r>
            <a:r>
              <a:rPr lang="en-US" altLang="ko-KR" sz="1400" dirty="0" err="1">
                <a:solidFill>
                  <a:schemeClr val="tx1"/>
                </a:solidFill>
              </a:rPr>
              <a:t>Reli</a:t>
            </a:r>
            <a:r>
              <a:rPr lang="en-US" altLang="ko-KR" sz="1400" dirty="0">
                <a:solidFill>
                  <a:schemeClr val="tx1"/>
                </a:solidFill>
              </a:rPr>
              <a:t> &gt; Load &gt; MTU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AE0D8DB-CCED-42AF-9552-40C0F3DDE609}"/>
              </a:ext>
            </a:extLst>
          </p:cNvPr>
          <p:cNvSpPr/>
          <p:nvPr/>
        </p:nvSpPr>
        <p:spPr>
          <a:xfrm>
            <a:off x="512863" y="3553940"/>
            <a:ext cx="5359359" cy="281449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EIGRP</a:t>
            </a:r>
            <a:r>
              <a:rPr lang="ko-KR" altLang="en-US" dirty="0">
                <a:solidFill>
                  <a:schemeClr val="tx1"/>
                </a:solidFill>
              </a:rPr>
              <a:t> 초기 </a:t>
            </a:r>
            <a:r>
              <a:rPr lang="ko-KR" altLang="en-US" dirty="0" err="1">
                <a:solidFill>
                  <a:schemeClr val="tx1"/>
                </a:solidFill>
              </a:rPr>
              <a:t>매트릭</a:t>
            </a:r>
            <a:r>
              <a:rPr lang="ko-KR" altLang="en-US" dirty="0">
                <a:solidFill>
                  <a:schemeClr val="tx1"/>
                </a:solidFill>
              </a:rPr>
              <a:t> 설정</a:t>
            </a:r>
            <a:endParaRPr lang="en-US" altLang="ko-KR" dirty="0">
              <a:solidFill>
                <a:schemeClr val="tx1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Bandwidth(Kbit)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Delay(10 microsecond)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Reliability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Load</a:t>
            </a:r>
          </a:p>
          <a:p>
            <a:pPr marL="742950" lvl="1" indent="-285750"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</a:rPr>
              <a:t>MTU </a:t>
            </a:r>
            <a:r>
              <a:rPr lang="ko-KR" altLang="en-US" dirty="0">
                <a:solidFill>
                  <a:schemeClr val="tx1"/>
                </a:solidFill>
              </a:rPr>
              <a:t>값 입력</a:t>
            </a: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적는 순서</a:t>
            </a:r>
            <a:r>
              <a:rPr lang="en-US" altLang="ko-KR" sz="1400" dirty="0">
                <a:solidFill>
                  <a:schemeClr val="tx1"/>
                </a:solidFill>
              </a:rPr>
              <a:t> : BW &gt; DLY &gt; </a:t>
            </a:r>
            <a:r>
              <a:rPr lang="en-US" altLang="ko-KR" sz="1400" dirty="0" err="1">
                <a:solidFill>
                  <a:schemeClr val="tx1"/>
                </a:solidFill>
              </a:rPr>
              <a:t>Reli</a:t>
            </a:r>
            <a:r>
              <a:rPr lang="en-US" altLang="ko-KR" sz="1400" dirty="0">
                <a:solidFill>
                  <a:schemeClr val="tx1"/>
                </a:solidFill>
              </a:rPr>
              <a:t> &gt; Load &gt; MTU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80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 animBg="1"/>
      <p:bldP spid="75" grpId="0" animBg="1"/>
      <p:bldP spid="76" grpId="0" animBg="1"/>
      <p:bldP spid="81" grpId="0" animBg="1"/>
      <p:bldP spid="82" grpId="0" animBg="1"/>
      <p:bldP spid="83" grpId="0" animBg="1"/>
      <p:bldP spid="86" grpId="0" animBg="1"/>
      <p:bldP spid="87" grpId="0" animBg="1"/>
      <p:bldP spid="88" grpId="0" animBg="1"/>
      <p:bldP spid="89" grpId="0" animBg="1"/>
      <p:bldP spid="3" grpId="0"/>
      <p:bldP spid="94" grpId="0"/>
      <p:bldP spid="95" grpId="0"/>
      <p:bldP spid="96" grpId="0"/>
      <p:bldP spid="97" grpId="0"/>
      <p:bldP spid="23" grpId="0" animBg="1"/>
      <p:bldP spid="23" grpId="1" animBg="1"/>
      <p:bldP spid="9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6687" y="76955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25A0781F-5D08-4DFE-A8D3-4393716E1B91}"/>
              </a:ext>
            </a:extLst>
          </p:cNvPr>
          <p:cNvSpPr txBox="1"/>
          <p:nvPr/>
        </p:nvSpPr>
        <p:spPr>
          <a:xfrm>
            <a:off x="6972560" y="297898"/>
            <a:ext cx="405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VLAN - </a:t>
            </a:r>
            <a:r>
              <a:rPr lang="en-US" altLang="ko-KR" sz="16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IP CONFIGURATION</a:t>
            </a:r>
            <a:endParaRPr lang="ko-KR" altLang="en-US" sz="20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ED9F73A-C908-4CE7-9CED-A7F9493FB1EF}"/>
              </a:ext>
            </a:extLst>
          </p:cNvPr>
          <p:cNvSpPr/>
          <p:nvPr/>
        </p:nvSpPr>
        <p:spPr>
          <a:xfrm>
            <a:off x="6936560" y="352779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29830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6F1A534-0668-44A1-A24E-40637D03E254}"/>
              </a:ext>
            </a:extLst>
          </p:cNvPr>
          <p:cNvSpPr/>
          <p:nvPr/>
        </p:nvSpPr>
        <p:spPr>
          <a:xfrm>
            <a:off x="1468560" y="3877217"/>
            <a:ext cx="3955326" cy="2547134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5F88A3-4A56-48CF-91B9-FBC6974EF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566" y="1192514"/>
            <a:ext cx="5085487" cy="923810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0A539EC-ACB5-4596-AAA9-829BFF54C91B}"/>
              </a:ext>
            </a:extLst>
          </p:cNvPr>
          <p:cNvCxnSpPr>
            <a:cxnSpLocks/>
            <a:endCxn id="65" idx="1"/>
          </p:cNvCxnSpPr>
          <p:nvPr/>
        </p:nvCxnSpPr>
        <p:spPr>
          <a:xfrm flipV="1">
            <a:off x="3272041" y="1728370"/>
            <a:ext cx="4573204" cy="169594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680F93B-CA61-474F-92A1-B816E4A842D1}"/>
              </a:ext>
            </a:extLst>
          </p:cNvPr>
          <p:cNvSpPr/>
          <p:nvPr/>
        </p:nvSpPr>
        <p:spPr>
          <a:xfrm>
            <a:off x="7845245" y="1643268"/>
            <a:ext cx="2388063" cy="17020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707DBE5-CF3F-49EB-8C78-01B81D671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18" t="-1036" b="26561"/>
          <a:stretch/>
        </p:blipFill>
        <p:spPr>
          <a:xfrm>
            <a:off x="6899519" y="3210224"/>
            <a:ext cx="5063211" cy="1313066"/>
          </a:xfrm>
          <a:prstGeom prst="rect">
            <a:avLst/>
          </a:prstGeom>
        </p:spPr>
      </p:pic>
      <p:grpSp>
        <p:nvGrpSpPr>
          <p:cNvPr id="76" name="그룹 75">
            <a:extLst>
              <a:ext uri="{FF2B5EF4-FFF2-40B4-BE49-F238E27FC236}">
                <a16:creationId xmlns:a16="http://schemas.microsoft.com/office/drawing/2014/main" id="{40388AA8-3495-46B4-93DF-D92D56E5DA28}"/>
              </a:ext>
            </a:extLst>
          </p:cNvPr>
          <p:cNvGrpSpPr/>
          <p:nvPr/>
        </p:nvGrpSpPr>
        <p:grpSpPr>
          <a:xfrm>
            <a:off x="6887565" y="2167862"/>
            <a:ext cx="5103488" cy="923810"/>
            <a:chOff x="6953400" y="3245140"/>
            <a:chExt cx="4868583" cy="998171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F09861B-4ED6-40AC-A134-FFD669274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53400" y="3245140"/>
              <a:ext cx="4868583" cy="99798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42A6E19-F6E4-44F7-95C8-F3717DC71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72560" y="3287885"/>
              <a:ext cx="3220754" cy="193004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6D373650-3881-4759-8654-545FFC26B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8481" y="3651750"/>
              <a:ext cx="1521853" cy="234992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C7F76628-BC45-422C-A03A-902FFE68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4528" y="3675505"/>
              <a:ext cx="3138406" cy="567806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0D3290D3-86D7-43BF-B55E-9A1B58741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8481" y="3449732"/>
              <a:ext cx="1521853" cy="234992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A2AB5EED-A139-4D56-A66B-05F17517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2572" y="3839048"/>
              <a:ext cx="1521853" cy="234992"/>
            </a:xfrm>
            <a:prstGeom prst="rect">
              <a:avLst/>
            </a:prstGeom>
          </p:spPr>
        </p:pic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6EBBEE07-90ED-43AA-8A47-05729D5CE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71250" y="4004707"/>
              <a:ext cx="1521853" cy="234992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2F52BFEB-84D2-4212-BE7E-85B4DF8A5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619196" y="3466520"/>
              <a:ext cx="2370791" cy="229525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2F3E681-F9DA-4621-85DD-1A1C72273E57}"/>
              </a:ext>
            </a:extLst>
          </p:cNvPr>
          <p:cNvGrpSpPr/>
          <p:nvPr/>
        </p:nvGrpSpPr>
        <p:grpSpPr>
          <a:xfrm>
            <a:off x="6915888" y="4522808"/>
            <a:ext cx="5046989" cy="2088091"/>
            <a:chOff x="6975516" y="4178282"/>
            <a:chExt cx="5046989" cy="2088091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7D00A0F-E887-4EB6-9D85-C00535D93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3429"/>
            <a:stretch/>
          </p:blipFill>
          <p:spPr>
            <a:xfrm>
              <a:off x="6975516" y="4178282"/>
              <a:ext cx="5046842" cy="2088091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1AB5F87A-AF02-4F9D-A2B9-CE5CB3C9D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7052"/>
            <a:stretch/>
          </p:blipFill>
          <p:spPr>
            <a:xfrm>
              <a:off x="6975663" y="4989266"/>
              <a:ext cx="5046842" cy="1277107"/>
            </a:xfrm>
            <a:prstGeom prst="rect">
              <a:avLst/>
            </a:prstGeom>
          </p:spPr>
        </p:pic>
      </p:grpSp>
      <p:pic>
        <p:nvPicPr>
          <p:cNvPr id="83" name="그림 82">
            <a:extLst>
              <a:ext uri="{FF2B5EF4-FFF2-40B4-BE49-F238E27FC236}">
                <a16:creationId xmlns:a16="http://schemas.microsoft.com/office/drawing/2014/main" id="{EAAAA9D9-5C7B-459E-9BD3-869087DADB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7650" y="897534"/>
            <a:ext cx="5111754" cy="301837"/>
          </a:xfrm>
          <a:prstGeom prst="rect">
            <a:avLst/>
          </a:prstGeom>
        </p:spPr>
      </p:pic>
      <p:pic>
        <p:nvPicPr>
          <p:cNvPr id="87" name="그림 86">
            <a:extLst>
              <a:ext uri="{FF2B5EF4-FFF2-40B4-BE49-F238E27FC236}">
                <a16:creationId xmlns:a16="http://schemas.microsoft.com/office/drawing/2014/main" id="{C8803811-9075-4E47-8D71-5A0342C3F6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7648" y="884510"/>
            <a:ext cx="161685" cy="314861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7B1C5579-8065-4E2B-B11F-66A213C41863}"/>
              </a:ext>
            </a:extLst>
          </p:cNvPr>
          <p:cNvSpPr/>
          <p:nvPr/>
        </p:nvSpPr>
        <p:spPr>
          <a:xfrm>
            <a:off x="7773476" y="6131764"/>
            <a:ext cx="2459832" cy="1928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E756C977-778D-41B4-8C06-DE9E9DD661A1}"/>
              </a:ext>
            </a:extLst>
          </p:cNvPr>
          <p:cNvCxnSpPr>
            <a:cxnSpLocks/>
            <a:endCxn id="66" idx="1"/>
          </p:cNvCxnSpPr>
          <p:nvPr/>
        </p:nvCxnSpPr>
        <p:spPr>
          <a:xfrm>
            <a:off x="2564093" y="5451534"/>
            <a:ext cx="5209383" cy="7766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DEC13E2-57CB-4F53-933E-688E77A43A4F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90A5DBE-5CFE-472A-814E-B120A126D8C0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05DB927-9A29-4593-9148-AA1C4A00E00D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5DB238F-B657-4434-875C-CEC820F90C0F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B8B0A1-F6FC-4725-87A0-43EC3541633D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EE2CC19-0453-4F05-BE73-9DE42A16F899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289622E-CD76-4E29-812E-C1395AC68D42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01AC54-320E-44A0-96D0-7822747E298A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0D22D7C-E421-4829-B694-C3DA6E7054C4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81EFE53-9C8C-422D-815D-A3BE50BFB568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5183007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0778" y="76954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29830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6F1A534-0668-44A1-A24E-40637D03E254}"/>
              </a:ext>
            </a:extLst>
          </p:cNvPr>
          <p:cNvSpPr/>
          <p:nvPr/>
        </p:nvSpPr>
        <p:spPr>
          <a:xfrm>
            <a:off x="1468560" y="3877217"/>
            <a:ext cx="3955326" cy="2547134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94D7DB-A43C-42E9-AF6E-E4A145FA3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561" y="134063"/>
            <a:ext cx="5046842" cy="2585073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37AD161C-8B1D-4A20-B8A6-1378E203E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935" y="3315828"/>
            <a:ext cx="5080022" cy="2699961"/>
          </a:xfrm>
          <a:prstGeom prst="rect">
            <a:avLst/>
          </a:prstGeom>
        </p:spPr>
      </p:pic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7305EBB4-29A7-49E5-BCC9-74CD3248BC2F}"/>
              </a:ext>
            </a:extLst>
          </p:cNvPr>
          <p:cNvCxnSpPr>
            <a:cxnSpLocks/>
          </p:cNvCxnSpPr>
          <p:nvPr/>
        </p:nvCxnSpPr>
        <p:spPr>
          <a:xfrm flipV="1">
            <a:off x="3910263" y="2384787"/>
            <a:ext cx="4648975" cy="29193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3E840925-4CAC-4CEC-8EDB-ABB9A9797A67}"/>
              </a:ext>
            </a:extLst>
          </p:cNvPr>
          <p:cNvSpPr/>
          <p:nvPr/>
        </p:nvSpPr>
        <p:spPr>
          <a:xfrm>
            <a:off x="8559238" y="2213533"/>
            <a:ext cx="1703699" cy="1712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3D14AC93-2D2E-4639-A2DF-8FE9DDE4F5CA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4069781" y="4626282"/>
            <a:ext cx="2902911" cy="78670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539DDA4-5E16-4605-AA8E-B6063F1EC8F8}"/>
              </a:ext>
            </a:extLst>
          </p:cNvPr>
          <p:cNvSpPr/>
          <p:nvPr/>
        </p:nvSpPr>
        <p:spPr>
          <a:xfrm>
            <a:off x="6972692" y="4566478"/>
            <a:ext cx="1788365" cy="1196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7A96E02E-2A82-4EB4-B2E6-8740A59FF673}"/>
              </a:ext>
            </a:extLst>
          </p:cNvPr>
          <p:cNvSpPr/>
          <p:nvPr/>
        </p:nvSpPr>
        <p:spPr>
          <a:xfrm>
            <a:off x="6981036" y="5180843"/>
            <a:ext cx="1770496" cy="1155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2901653-6342-40E8-B5D1-1E0B95C0D9CC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4062663" y="5238635"/>
            <a:ext cx="2918373" cy="174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05685AA-D0C3-4541-A1BA-A9EAF1764880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ED2E3D-BEBE-401D-BC65-B26E5EA70846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5A84571-56AD-43D1-B043-ECFF28DA21C5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BD72835-C220-4953-86E0-B7AC350671EB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91F6D9-4860-4AD7-8F2F-F53FE39A08AD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4D5BEAA-1F0E-476D-B836-586D26692949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BB2F75-EFEA-477E-8540-A9EBAA9D3781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79AA70-3A08-4517-AF1A-D807FE16DE8B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CD09149-C394-4DE0-AF34-6C6C783EBEE5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09C9311-269E-4B92-80D8-9AB31AC47A95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58456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0778" y="76954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3" name="그림 2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8C5E33C5-E1E7-468B-976E-122F40900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00" y="1401565"/>
            <a:ext cx="4669113" cy="4806065"/>
          </a:xfrm>
          <a:prstGeom prst="rect">
            <a:avLst/>
          </a:prstGeom>
        </p:spPr>
      </p:pic>
      <p:pic>
        <p:nvPicPr>
          <p:cNvPr id="21" name="그림 20" descr="스크린샷, 실내이(가) 표시된 사진&#10;&#10;자동 생성된 설명">
            <a:extLst>
              <a:ext uri="{FF2B5EF4-FFF2-40B4-BE49-F238E27FC236}">
                <a16:creationId xmlns:a16="http://schemas.microsoft.com/office/drawing/2014/main" id="{32B17500-02B6-4CC1-90E7-DFD4F2E3D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16" y="1398271"/>
            <a:ext cx="5164760" cy="4809359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B829B55-00C9-4331-A6B4-9E55BC430C6F}"/>
              </a:ext>
            </a:extLst>
          </p:cNvPr>
          <p:cNvSpPr txBox="1"/>
          <p:nvPr/>
        </p:nvSpPr>
        <p:spPr>
          <a:xfrm>
            <a:off x="932521" y="339150"/>
            <a:ext cx="4750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PC1, PC2 IP CONFIGURATION</a:t>
            </a:r>
            <a:endParaRPr lang="ko-KR" altLang="en-US" sz="32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B4E6F8E-2BFC-4F2C-85A3-F489B47FD5CC}"/>
              </a:ext>
            </a:extLst>
          </p:cNvPr>
          <p:cNvSpPr/>
          <p:nvPr/>
        </p:nvSpPr>
        <p:spPr>
          <a:xfrm>
            <a:off x="864444" y="409639"/>
            <a:ext cx="45719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F1002985-578E-4E6F-9DD0-470BA90807FF}"/>
              </a:ext>
            </a:extLst>
          </p:cNvPr>
          <p:cNvSpPr/>
          <p:nvPr/>
        </p:nvSpPr>
        <p:spPr>
          <a:xfrm>
            <a:off x="2638425" y="3790950"/>
            <a:ext cx="1743075" cy="800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01E7BB4-9135-4E50-8596-A4A7D49CBE6C}"/>
              </a:ext>
            </a:extLst>
          </p:cNvPr>
          <p:cNvSpPr/>
          <p:nvPr/>
        </p:nvSpPr>
        <p:spPr>
          <a:xfrm>
            <a:off x="9333396" y="3905250"/>
            <a:ext cx="1743075" cy="6857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4394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0778" y="76954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29830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6F1A534-0668-44A1-A24E-40637D03E254}"/>
              </a:ext>
            </a:extLst>
          </p:cNvPr>
          <p:cNvSpPr/>
          <p:nvPr/>
        </p:nvSpPr>
        <p:spPr>
          <a:xfrm>
            <a:off x="2085283" y="2155433"/>
            <a:ext cx="1620443" cy="1273567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E6A476-9525-46B1-A744-5A3D899780E7}"/>
              </a:ext>
            </a:extLst>
          </p:cNvPr>
          <p:cNvSpPr txBox="1"/>
          <p:nvPr/>
        </p:nvSpPr>
        <p:spPr>
          <a:xfrm>
            <a:off x="7035157" y="176992"/>
            <a:ext cx="4111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Ping-Test  </a:t>
            </a:r>
            <a:r>
              <a:rPr lang="en-US" altLang="ko-KR" sz="28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Aharoni" panose="02010803020104030203" pitchFamily="2" charset="-79"/>
              </a:rPr>
              <a:t>R5</a:t>
            </a:r>
            <a:r>
              <a:rPr lang="en-US" altLang="ko-KR" sz="28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 to </a:t>
            </a:r>
            <a:r>
              <a:rPr lang="en-US" altLang="ko-KR" sz="2800" b="1" i="1" dirty="0">
                <a:solidFill>
                  <a:srgbClr val="00B0F0"/>
                </a:solidFill>
                <a:latin typeface="+mn-ea"/>
                <a:cs typeface="Aharoni" panose="02010803020104030203" pitchFamily="2" charset="-79"/>
              </a:rPr>
              <a:t>R3</a:t>
            </a:r>
            <a:r>
              <a:rPr lang="en-US" altLang="ko-KR" sz="28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en-US" altLang="ko-KR" sz="2800" b="1" i="1" dirty="0">
                <a:solidFill>
                  <a:srgbClr val="00B0F0"/>
                </a:solidFill>
                <a:latin typeface="+mn-ea"/>
                <a:cs typeface="Aharoni" panose="02010803020104030203" pitchFamily="2" charset="-79"/>
              </a:rPr>
              <a:t>R7</a:t>
            </a:r>
            <a:endParaRPr lang="ko-KR" altLang="en-US" sz="3600" b="1" i="1" dirty="0">
              <a:solidFill>
                <a:srgbClr val="00B0F0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2D2B8-ED8E-4E5F-83F5-70B0A83572F6}"/>
              </a:ext>
            </a:extLst>
          </p:cNvPr>
          <p:cNvSpPr/>
          <p:nvPr/>
        </p:nvSpPr>
        <p:spPr>
          <a:xfrm>
            <a:off x="6969935" y="333361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981CF04-9974-4F89-8B05-ED513AEC35A5}"/>
              </a:ext>
            </a:extLst>
          </p:cNvPr>
          <p:cNvGrpSpPr/>
          <p:nvPr/>
        </p:nvGrpSpPr>
        <p:grpSpPr>
          <a:xfrm>
            <a:off x="1261449" y="1162735"/>
            <a:ext cx="3496980" cy="1977143"/>
            <a:chOff x="1261449" y="1162735"/>
            <a:chExt cx="3496980" cy="197714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1C52863-BBE7-444E-8C47-210A38E96EDB}"/>
                </a:ext>
              </a:extLst>
            </p:cNvPr>
            <p:cNvSpPr/>
            <p:nvPr/>
          </p:nvSpPr>
          <p:spPr>
            <a:xfrm>
              <a:off x="2971800" y="2444553"/>
              <a:ext cx="638175" cy="69532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97CD21A-B2D6-4DEF-A673-471CB9EFD983}"/>
                </a:ext>
              </a:extLst>
            </p:cNvPr>
            <p:cNvSpPr/>
            <p:nvPr/>
          </p:nvSpPr>
          <p:spPr>
            <a:xfrm>
              <a:off x="4120254" y="2194483"/>
              <a:ext cx="638175" cy="69532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5CD86D37-44C3-4D64-8D89-789095C31C4F}"/>
                </a:ext>
              </a:extLst>
            </p:cNvPr>
            <p:cNvSpPr/>
            <p:nvPr/>
          </p:nvSpPr>
          <p:spPr>
            <a:xfrm>
              <a:off x="1261449" y="1200228"/>
              <a:ext cx="1709496" cy="1689057"/>
            </a:xfrm>
            <a:custGeom>
              <a:avLst/>
              <a:gdLst>
                <a:gd name="connsiteX0" fmla="*/ 0 w 1709496"/>
                <a:gd name="connsiteY0" fmla="*/ 1347842 h 1689057"/>
                <a:gd name="connsiteX1" fmla="*/ 323850 w 1709496"/>
                <a:gd name="connsiteY1" fmla="*/ 147692 h 1689057"/>
                <a:gd name="connsiteX2" fmla="*/ 1352550 w 1709496"/>
                <a:gd name="connsiteY2" fmla="*/ 176267 h 1689057"/>
                <a:gd name="connsiteX3" fmla="*/ 1181100 w 1709496"/>
                <a:gd name="connsiteY3" fmla="*/ 1566917 h 1689057"/>
                <a:gd name="connsiteX4" fmla="*/ 1666875 w 1709496"/>
                <a:gd name="connsiteY4" fmla="*/ 1624067 h 1689057"/>
                <a:gd name="connsiteX5" fmla="*/ 1685925 w 1709496"/>
                <a:gd name="connsiteY5" fmla="*/ 1614542 h 1689057"/>
                <a:gd name="connsiteX6" fmla="*/ 1676400 w 1709496"/>
                <a:gd name="connsiteY6" fmla="*/ 1633592 h 1689057"/>
                <a:gd name="connsiteX7" fmla="*/ 1666875 w 1709496"/>
                <a:gd name="connsiteY7" fmla="*/ 1652642 h 168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9496" h="1689057">
                  <a:moveTo>
                    <a:pt x="0" y="1347842"/>
                  </a:moveTo>
                  <a:cubicBezTo>
                    <a:pt x="49212" y="845398"/>
                    <a:pt x="98425" y="342954"/>
                    <a:pt x="323850" y="147692"/>
                  </a:cubicBezTo>
                  <a:cubicBezTo>
                    <a:pt x="549275" y="-47571"/>
                    <a:pt x="1209675" y="-60271"/>
                    <a:pt x="1352550" y="176267"/>
                  </a:cubicBezTo>
                  <a:cubicBezTo>
                    <a:pt x="1495425" y="412804"/>
                    <a:pt x="1128713" y="1325617"/>
                    <a:pt x="1181100" y="1566917"/>
                  </a:cubicBezTo>
                  <a:cubicBezTo>
                    <a:pt x="1233487" y="1808217"/>
                    <a:pt x="1582738" y="1616130"/>
                    <a:pt x="1666875" y="1624067"/>
                  </a:cubicBezTo>
                  <a:cubicBezTo>
                    <a:pt x="1751013" y="1632005"/>
                    <a:pt x="1684338" y="1612955"/>
                    <a:pt x="1685925" y="1614542"/>
                  </a:cubicBezTo>
                  <a:cubicBezTo>
                    <a:pt x="1687512" y="1616129"/>
                    <a:pt x="1676400" y="1633592"/>
                    <a:pt x="1676400" y="1633592"/>
                  </a:cubicBezTo>
                  <a:lnTo>
                    <a:pt x="1666875" y="1652642"/>
                  </a:lnTo>
                </a:path>
              </a:pathLst>
            </a:custGeom>
            <a:noFill/>
            <a:ln w="57150">
              <a:solidFill>
                <a:srgbClr val="4DFE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DFE30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3E89017-F0B0-4CAF-8ADC-0DBCA14319F0}"/>
                </a:ext>
              </a:extLst>
            </p:cNvPr>
            <p:cNvSpPr/>
            <p:nvPr/>
          </p:nvSpPr>
          <p:spPr>
            <a:xfrm>
              <a:off x="2535634" y="1162735"/>
              <a:ext cx="1836341" cy="1029326"/>
            </a:xfrm>
            <a:custGeom>
              <a:avLst/>
              <a:gdLst>
                <a:gd name="connsiteX0" fmla="*/ 0 w 1838325"/>
                <a:gd name="connsiteY0" fmla="*/ 142565 h 1066490"/>
                <a:gd name="connsiteX1" fmla="*/ 1504950 w 1838325"/>
                <a:gd name="connsiteY1" fmla="*/ 75890 h 1066490"/>
                <a:gd name="connsiteX2" fmla="*/ 1838325 w 1838325"/>
                <a:gd name="connsiteY2" fmla="*/ 1066490 h 106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8325" h="1066490">
                  <a:moveTo>
                    <a:pt x="0" y="142565"/>
                  </a:moveTo>
                  <a:cubicBezTo>
                    <a:pt x="599281" y="32234"/>
                    <a:pt x="1198563" y="-78097"/>
                    <a:pt x="1504950" y="75890"/>
                  </a:cubicBezTo>
                  <a:cubicBezTo>
                    <a:pt x="1811337" y="229877"/>
                    <a:pt x="1808163" y="896628"/>
                    <a:pt x="1838325" y="1066490"/>
                  </a:cubicBezTo>
                </a:path>
              </a:pathLst>
            </a:custGeom>
            <a:noFill/>
            <a:ln w="57150">
              <a:solidFill>
                <a:srgbClr val="4DFE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E74ACC08-79C1-44BC-BC1A-0EA091BBC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35" y="800249"/>
            <a:ext cx="4562577" cy="2089036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CCAF4B3-88BF-419D-A935-0C913BAA421E}"/>
              </a:ext>
            </a:extLst>
          </p:cNvPr>
          <p:cNvSpPr txBox="1"/>
          <p:nvPr/>
        </p:nvSpPr>
        <p:spPr>
          <a:xfrm>
            <a:off x="7071157" y="3097574"/>
            <a:ext cx="4111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Ping-Test  </a:t>
            </a:r>
            <a:r>
              <a:rPr lang="en-US" altLang="ko-KR" sz="28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Aharoni" panose="02010803020104030203" pitchFamily="2" charset="-79"/>
              </a:rPr>
              <a:t>R3</a:t>
            </a:r>
            <a:r>
              <a:rPr lang="en-US" altLang="ko-KR" sz="28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 to </a:t>
            </a:r>
            <a:r>
              <a:rPr lang="en-US" altLang="ko-KR" sz="2800" b="1" i="1" dirty="0">
                <a:solidFill>
                  <a:srgbClr val="00B0F0"/>
                </a:solidFill>
                <a:latin typeface="+mn-ea"/>
                <a:cs typeface="Aharoni" panose="02010803020104030203" pitchFamily="2" charset="-79"/>
              </a:rPr>
              <a:t>R5</a:t>
            </a:r>
            <a:r>
              <a:rPr lang="en-US" altLang="ko-KR" sz="28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en-US" altLang="ko-KR" sz="2800" b="1" i="1" dirty="0">
                <a:solidFill>
                  <a:srgbClr val="00B0F0"/>
                </a:solidFill>
                <a:latin typeface="+mn-ea"/>
                <a:cs typeface="Aharoni" panose="02010803020104030203" pitchFamily="2" charset="-79"/>
              </a:rPr>
              <a:t>R7</a:t>
            </a:r>
            <a:endParaRPr lang="ko-KR" altLang="en-US" sz="3600" b="1" i="1" dirty="0">
              <a:solidFill>
                <a:srgbClr val="00B0F0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99A6878-A353-4A24-92A4-40CF670A6A24}"/>
              </a:ext>
            </a:extLst>
          </p:cNvPr>
          <p:cNvSpPr/>
          <p:nvPr/>
        </p:nvSpPr>
        <p:spPr>
          <a:xfrm>
            <a:off x="7005935" y="3253943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5F1964DF-19CE-4825-949C-E430E4AAD2D4}"/>
              </a:ext>
            </a:extLst>
          </p:cNvPr>
          <p:cNvGrpSpPr/>
          <p:nvPr/>
        </p:nvGrpSpPr>
        <p:grpSpPr>
          <a:xfrm rot="536072">
            <a:off x="939140" y="1157980"/>
            <a:ext cx="3515460" cy="2051335"/>
            <a:chOff x="856515" y="1162735"/>
            <a:chExt cx="3515460" cy="2051335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112B063-9D2E-49DB-B25F-F91D67BC7EDD}"/>
                </a:ext>
              </a:extLst>
            </p:cNvPr>
            <p:cNvSpPr/>
            <p:nvPr/>
          </p:nvSpPr>
          <p:spPr>
            <a:xfrm>
              <a:off x="2971800" y="2444553"/>
              <a:ext cx="638175" cy="69532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D3C69F30-3A61-4227-9E5A-35ECF69C4921}"/>
                </a:ext>
              </a:extLst>
            </p:cNvPr>
            <p:cNvSpPr/>
            <p:nvPr/>
          </p:nvSpPr>
          <p:spPr>
            <a:xfrm>
              <a:off x="856515" y="2518745"/>
              <a:ext cx="638175" cy="69532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75776C6F-D504-4B45-96C5-23E9ABC1A86C}"/>
                </a:ext>
              </a:extLst>
            </p:cNvPr>
            <p:cNvSpPr/>
            <p:nvPr/>
          </p:nvSpPr>
          <p:spPr>
            <a:xfrm>
              <a:off x="1261449" y="1200228"/>
              <a:ext cx="1709496" cy="1689057"/>
            </a:xfrm>
            <a:custGeom>
              <a:avLst/>
              <a:gdLst>
                <a:gd name="connsiteX0" fmla="*/ 0 w 1709496"/>
                <a:gd name="connsiteY0" fmla="*/ 1347842 h 1689057"/>
                <a:gd name="connsiteX1" fmla="*/ 323850 w 1709496"/>
                <a:gd name="connsiteY1" fmla="*/ 147692 h 1689057"/>
                <a:gd name="connsiteX2" fmla="*/ 1352550 w 1709496"/>
                <a:gd name="connsiteY2" fmla="*/ 176267 h 1689057"/>
                <a:gd name="connsiteX3" fmla="*/ 1181100 w 1709496"/>
                <a:gd name="connsiteY3" fmla="*/ 1566917 h 1689057"/>
                <a:gd name="connsiteX4" fmla="*/ 1666875 w 1709496"/>
                <a:gd name="connsiteY4" fmla="*/ 1624067 h 1689057"/>
                <a:gd name="connsiteX5" fmla="*/ 1685925 w 1709496"/>
                <a:gd name="connsiteY5" fmla="*/ 1614542 h 1689057"/>
                <a:gd name="connsiteX6" fmla="*/ 1676400 w 1709496"/>
                <a:gd name="connsiteY6" fmla="*/ 1633592 h 1689057"/>
                <a:gd name="connsiteX7" fmla="*/ 1666875 w 1709496"/>
                <a:gd name="connsiteY7" fmla="*/ 1652642 h 168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9496" h="1689057">
                  <a:moveTo>
                    <a:pt x="0" y="1347842"/>
                  </a:moveTo>
                  <a:cubicBezTo>
                    <a:pt x="49212" y="845398"/>
                    <a:pt x="98425" y="342954"/>
                    <a:pt x="323850" y="147692"/>
                  </a:cubicBezTo>
                  <a:cubicBezTo>
                    <a:pt x="549275" y="-47571"/>
                    <a:pt x="1209675" y="-60271"/>
                    <a:pt x="1352550" y="176267"/>
                  </a:cubicBezTo>
                  <a:cubicBezTo>
                    <a:pt x="1495425" y="412804"/>
                    <a:pt x="1128713" y="1325617"/>
                    <a:pt x="1181100" y="1566917"/>
                  </a:cubicBezTo>
                  <a:cubicBezTo>
                    <a:pt x="1233487" y="1808217"/>
                    <a:pt x="1582738" y="1616130"/>
                    <a:pt x="1666875" y="1624067"/>
                  </a:cubicBezTo>
                  <a:cubicBezTo>
                    <a:pt x="1751013" y="1632005"/>
                    <a:pt x="1684338" y="1612955"/>
                    <a:pt x="1685925" y="1614542"/>
                  </a:cubicBezTo>
                  <a:cubicBezTo>
                    <a:pt x="1687512" y="1616129"/>
                    <a:pt x="1676400" y="1633592"/>
                    <a:pt x="1676400" y="1633592"/>
                  </a:cubicBezTo>
                  <a:lnTo>
                    <a:pt x="1666875" y="1652642"/>
                  </a:lnTo>
                </a:path>
              </a:pathLst>
            </a:custGeom>
            <a:noFill/>
            <a:ln w="57150">
              <a:solidFill>
                <a:srgbClr val="4DFE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DFE30"/>
                </a:solidFill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C998293B-2FE9-4093-9244-9A9BB0D7E123}"/>
                </a:ext>
              </a:extLst>
            </p:cNvPr>
            <p:cNvSpPr/>
            <p:nvPr/>
          </p:nvSpPr>
          <p:spPr>
            <a:xfrm>
              <a:off x="2535634" y="1162735"/>
              <a:ext cx="1836341" cy="1029326"/>
            </a:xfrm>
            <a:custGeom>
              <a:avLst/>
              <a:gdLst>
                <a:gd name="connsiteX0" fmla="*/ 0 w 1838325"/>
                <a:gd name="connsiteY0" fmla="*/ 142565 h 1066490"/>
                <a:gd name="connsiteX1" fmla="*/ 1504950 w 1838325"/>
                <a:gd name="connsiteY1" fmla="*/ 75890 h 1066490"/>
                <a:gd name="connsiteX2" fmla="*/ 1838325 w 1838325"/>
                <a:gd name="connsiteY2" fmla="*/ 1066490 h 106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8325" h="1066490">
                  <a:moveTo>
                    <a:pt x="0" y="142565"/>
                  </a:moveTo>
                  <a:cubicBezTo>
                    <a:pt x="599281" y="32234"/>
                    <a:pt x="1198563" y="-78097"/>
                    <a:pt x="1504950" y="75890"/>
                  </a:cubicBezTo>
                  <a:cubicBezTo>
                    <a:pt x="1811337" y="229877"/>
                    <a:pt x="1808163" y="896628"/>
                    <a:pt x="1838325" y="1066490"/>
                  </a:cubicBezTo>
                </a:path>
              </a:pathLst>
            </a:custGeom>
            <a:noFill/>
            <a:ln w="57150">
              <a:solidFill>
                <a:srgbClr val="4DFE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pic>
        <p:nvPicPr>
          <p:cNvPr id="92" name="그림 91">
            <a:extLst>
              <a:ext uri="{FF2B5EF4-FFF2-40B4-BE49-F238E27FC236}">
                <a16:creationId xmlns:a16="http://schemas.microsoft.com/office/drawing/2014/main" id="{24CDB397-C8DA-4BCC-924C-19FE55C03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9935" y="3920852"/>
            <a:ext cx="4536314" cy="2035496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94CCD15D-30F6-4AA2-8D9E-55ED42190E84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7316B80-0304-47D4-AA32-D1D02E590E8E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4AC7384-5817-405D-837B-0AD750C1DE27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C335C5E-01DB-44AF-98CD-0C1356D530F4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E0F7CA1-E703-46B6-8E8E-53E7C1BC4277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A6B2429-4568-48ED-93FE-3D107E927BC3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8267DE4-ADF0-4349-9974-71AEB33A236F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A33C38A-2B11-4F1C-BE03-981153DADD80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21DF137-0B54-4CC4-A17E-5006FBA88376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67E9ABC-6A00-4B3E-9170-F6816B434F95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431055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0778" y="76954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29830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6F1A534-0668-44A1-A24E-40637D03E254}"/>
              </a:ext>
            </a:extLst>
          </p:cNvPr>
          <p:cNvSpPr/>
          <p:nvPr/>
        </p:nvSpPr>
        <p:spPr>
          <a:xfrm>
            <a:off x="2085283" y="2155433"/>
            <a:ext cx="1620443" cy="1273567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E6A476-9525-46B1-A744-5A3D899780E7}"/>
              </a:ext>
            </a:extLst>
          </p:cNvPr>
          <p:cNvSpPr txBox="1"/>
          <p:nvPr/>
        </p:nvSpPr>
        <p:spPr>
          <a:xfrm>
            <a:off x="7035157" y="176992"/>
            <a:ext cx="4111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Ping-Test  </a:t>
            </a:r>
            <a:r>
              <a:rPr lang="en-US" altLang="ko-KR" sz="28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Aharoni" panose="02010803020104030203" pitchFamily="2" charset="-79"/>
              </a:rPr>
              <a:t>R7</a:t>
            </a:r>
            <a:r>
              <a:rPr lang="en-US" altLang="ko-KR" sz="28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 to </a:t>
            </a:r>
            <a:r>
              <a:rPr lang="en-US" altLang="ko-KR" sz="2800" b="1" i="1" dirty="0">
                <a:solidFill>
                  <a:srgbClr val="00B0F0"/>
                </a:solidFill>
                <a:latin typeface="+mn-ea"/>
                <a:cs typeface="Aharoni" panose="02010803020104030203" pitchFamily="2" charset="-79"/>
              </a:rPr>
              <a:t>R3</a:t>
            </a:r>
            <a:r>
              <a:rPr lang="en-US" altLang="ko-KR" sz="28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, </a:t>
            </a:r>
            <a:r>
              <a:rPr lang="en-US" altLang="ko-KR" sz="2800" b="1" i="1" dirty="0">
                <a:solidFill>
                  <a:srgbClr val="00B0F0"/>
                </a:solidFill>
                <a:latin typeface="+mn-ea"/>
                <a:cs typeface="Aharoni" panose="02010803020104030203" pitchFamily="2" charset="-79"/>
              </a:rPr>
              <a:t>R5</a:t>
            </a:r>
            <a:endParaRPr lang="ko-KR" altLang="en-US" sz="3600" b="1" i="1" dirty="0">
              <a:solidFill>
                <a:srgbClr val="00B0F0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2D2B8-ED8E-4E5F-83F5-70B0A83572F6}"/>
              </a:ext>
            </a:extLst>
          </p:cNvPr>
          <p:cNvSpPr/>
          <p:nvPr/>
        </p:nvSpPr>
        <p:spPr>
          <a:xfrm>
            <a:off x="6969935" y="333361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981CF04-9974-4F89-8B05-ED513AEC35A5}"/>
              </a:ext>
            </a:extLst>
          </p:cNvPr>
          <p:cNvGrpSpPr/>
          <p:nvPr/>
        </p:nvGrpSpPr>
        <p:grpSpPr>
          <a:xfrm rot="230118">
            <a:off x="863663" y="999149"/>
            <a:ext cx="3507094" cy="2093470"/>
            <a:chOff x="864881" y="1162735"/>
            <a:chExt cx="3507094" cy="209347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41C52863-BBE7-444E-8C47-210A38E96EDB}"/>
                </a:ext>
              </a:extLst>
            </p:cNvPr>
            <p:cNvSpPr/>
            <p:nvPr/>
          </p:nvSpPr>
          <p:spPr>
            <a:xfrm>
              <a:off x="3000164" y="2560880"/>
              <a:ext cx="667299" cy="69532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97CD21A-B2D6-4DEF-A673-471CB9EFD983}"/>
                </a:ext>
              </a:extLst>
            </p:cNvPr>
            <p:cNvSpPr/>
            <p:nvPr/>
          </p:nvSpPr>
          <p:spPr>
            <a:xfrm>
              <a:off x="864881" y="2558618"/>
              <a:ext cx="638175" cy="69532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5CD86D37-44C3-4D64-8D89-789095C31C4F}"/>
                </a:ext>
              </a:extLst>
            </p:cNvPr>
            <p:cNvSpPr/>
            <p:nvPr/>
          </p:nvSpPr>
          <p:spPr>
            <a:xfrm>
              <a:off x="1261449" y="1200228"/>
              <a:ext cx="1709496" cy="1689057"/>
            </a:xfrm>
            <a:custGeom>
              <a:avLst/>
              <a:gdLst>
                <a:gd name="connsiteX0" fmla="*/ 0 w 1709496"/>
                <a:gd name="connsiteY0" fmla="*/ 1347842 h 1689057"/>
                <a:gd name="connsiteX1" fmla="*/ 323850 w 1709496"/>
                <a:gd name="connsiteY1" fmla="*/ 147692 h 1689057"/>
                <a:gd name="connsiteX2" fmla="*/ 1352550 w 1709496"/>
                <a:gd name="connsiteY2" fmla="*/ 176267 h 1689057"/>
                <a:gd name="connsiteX3" fmla="*/ 1181100 w 1709496"/>
                <a:gd name="connsiteY3" fmla="*/ 1566917 h 1689057"/>
                <a:gd name="connsiteX4" fmla="*/ 1666875 w 1709496"/>
                <a:gd name="connsiteY4" fmla="*/ 1624067 h 1689057"/>
                <a:gd name="connsiteX5" fmla="*/ 1685925 w 1709496"/>
                <a:gd name="connsiteY5" fmla="*/ 1614542 h 1689057"/>
                <a:gd name="connsiteX6" fmla="*/ 1676400 w 1709496"/>
                <a:gd name="connsiteY6" fmla="*/ 1633592 h 1689057"/>
                <a:gd name="connsiteX7" fmla="*/ 1666875 w 1709496"/>
                <a:gd name="connsiteY7" fmla="*/ 1652642 h 168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9496" h="1689057">
                  <a:moveTo>
                    <a:pt x="0" y="1347842"/>
                  </a:moveTo>
                  <a:cubicBezTo>
                    <a:pt x="49212" y="845398"/>
                    <a:pt x="98425" y="342954"/>
                    <a:pt x="323850" y="147692"/>
                  </a:cubicBezTo>
                  <a:cubicBezTo>
                    <a:pt x="549275" y="-47571"/>
                    <a:pt x="1209675" y="-60271"/>
                    <a:pt x="1352550" y="176267"/>
                  </a:cubicBezTo>
                  <a:cubicBezTo>
                    <a:pt x="1495425" y="412804"/>
                    <a:pt x="1128713" y="1325617"/>
                    <a:pt x="1181100" y="1566917"/>
                  </a:cubicBezTo>
                  <a:cubicBezTo>
                    <a:pt x="1233487" y="1808217"/>
                    <a:pt x="1582738" y="1616130"/>
                    <a:pt x="1666875" y="1624067"/>
                  </a:cubicBezTo>
                  <a:cubicBezTo>
                    <a:pt x="1751013" y="1632005"/>
                    <a:pt x="1684338" y="1612955"/>
                    <a:pt x="1685925" y="1614542"/>
                  </a:cubicBezTo>
                  <a:cubicBezTo>
                    <a:pt x="1687512" y="1616129"/>
                    <a:pt x="1676400" y="1633592"/>
                    <a:pt x="1676400" y="1633592"/>
                  </a:cubicBezTo>
                  <a:lnTo>
                    <a:pt x="1666875" y="1652642"/>
                  </a:lnTo>
                </a:path>
              </a:pathLst>
            </a:custGeom>
            <a:noFill/>
            <a:ln w="57150">
              <a:solidFill>
                <a:srgbClr val="4DFE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DFE30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3E89017-F0B0-4CAF-8ADC-0DBCA14319F0}"/>
                </a:ext>
              </a:extLst>
            </p:cNvPr>
            <p:cNvSpPr/>
            <p:nvPr/>
          </p:nvSpPr>
          <p:spPr>
            <a:xfrm>
              <a:off x="2535634" y="1162735"/>
              <a:ext cx="1836341" cy="1029326"/>
            </a:xfrm>
            <a:custGeom>
              <a:avLst/>
              <a:gdLst>
                <a:gd name="connsiteX0" fmla="*/ 0 w 1838325"/>
                <a:gd name="connsiteY0" fmla="*/ 142565 h 1066490"/>
                <a:gd name="connsiteX1" fmla="*/ 1504950 w 1838325"/>
                <a:gd name="connsiteY1" fmla="*/ 75890 h 1066490"/>
                <a:gd name="connsiteX2" fmla="*/ 1838325 w 1838325"/>
                <a:gd name="connsiteY2" fmla="*/ 1066490 h 106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8325" h="1066490">
                  <a:moveTo>
                    <a:pt x="0" y="142565"/>
                  </a:moveTo>
                  <a:cubicBezTo>
                    <a:pt x="599281" y="32234"/>
                    <a:pt x="1198563" y="-78097"/>
                    <a:pt x="1504950" y="75890"/>
                  </a:cubicBezTo>
                  <a:cubicBezTo>
                    <a:pt x="1811337" y="229877"/>
                    <a:pt x="1808163" y="896628"/>
                    <a:pt x="1838325" y="1066490"/>
                  </a:cubicBezTo>
                </a:path>
              </a:pathLst>
            </a:custGeom>
            <a:noFill/>
            <a:ln w="57150">
              <a:solidFill>
                <a:srgbClr val="4DFE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`</a:t>
              </a:r>
              <a:endParaRPr lang="ko-KR" altLang="en-US" dirty="0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9CCAF4B3-88BF-419D-A935-0C913BAA421E}"/>
              </a:ext>
            </a:extLst>
          </p:cNvPr>
          <p:cNvSpPr txBox="1"/>
          <p:nvPr/>
        </p:nvSpPr>
        <p:spPr>
          <a:xfrm>
            <a:off x="7071157" y="3097574"/>
            <a:ext cx="4111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Ping-Test  </a:t>
            </a:r>
            <a:r>
              <a:rPr lang="en-US" altLang="ko-KR" sz="28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Aharoni" panose="02010803020104030203" pitchFamily="2" charset="-79"/>
              </a:rPr>
              <a:t>VLAN </a:t>
            </a:r>
            <a:endParaRPr lang="ko-KR" altLang="en-US" sz="3600" b="1" i="1" dirty="0">
              <a:solidFill>
                <a:srgbClr val="00B0F0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99A6878-A353-4A24-92A4-40CF670A6A24}"/>
              </a:ext>
            </a:extLst>
          </p:cNvPr>
          <p:cNvSpPr/>
          <p:nvPr/>
        </p:nvSpPr>
        <p:spPr>
          <a:xfrm>
            <a:off x="7005935" y="3253943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24A887E-8BDD-4DA8-8162-D359C8E84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36" y="827173"/>
            <a:ext cx="4536314" cy="207431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8EFBF3F4-42A7-4F5D-94D1-8A88BA2BB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497" y="3956513"/>
            <a:ext cx="4536314" cy="2074314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C12E668E-CE7B-4C50-9800-65631E92E047}"/>
              </a:ext>
            </a:extLst>
          </p:cNvPr>
          <p:cNvGrpSpPr/>
          <p:nvPr/>
        </p:nvGrpSpPr>
        <p:grpSpPr>
          <a:xfrm>
            <a:off x="2352421" y="4375092"/>
            <a:ext cx="1887047" cy="1505966"/>
            <a:chOff x="2352421" y="4375092"/>
            <a:chExt cx="1887047" cy="1505966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D3651E1-5802-4844-9A47-E85DED615721}"/>
                </a:ext>
              </a:extLst>
            </p:cNvPr>
            <p:cNvCxnSpPr>
              <a:cxnSpLocks/>
            </p:cNvCxnSpPr>
            <p:nvPr/>
          </p:nvCxnSpPr>
          <p:spPr>
            <a:xfrm>
              <a:off x="3284233" y="4375092"/>
              <a:ext cx="506717" cy="8111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5BBA8EF1-B2CF-4C99-A36E-F9CEB782A8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73550" y="4395735"/>
              <a:ext cx="524013" cy="81339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93318A0-F8E8-4353-922A-0DD80BB4C591}"/>
                </a:ext>
              </a:extLst>
            </p:cNvPr>
            <p:cNvSpPr/>
            <p:nvPr/>
          </p:nvSpPr>
          <p:spPr>
            <a:xfrm rot="230118">
              <a:off x="3572169" y="5145180"/>
              <a:ext cx="667299" cy="6953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3838174A-2097-4EC6-9484-6E6CADEEF273}"/>
                </a:ext>
              </a:extLst>
            </p:cNvPr>
            <p:cNvSpPr/>
            <p:nvPr/>
          </p:nvSpPr>
          <p:spPr>
            <a:xfrm rot="230118">
              <a:off x="2352421" y="5185733"/>
              <a:ext cx="667299" cy="6953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5C4C0259-65DF-4DA8-BDED-C65615750255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99477FE-79EB-492A-8206-6FD26D982C67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D30E51-2C2F-4A9D-92D4-40CBF7F321E0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3A7E883-9F73-4EFD-8B38-E4F7A587A4C5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D1FEAFD-7627-4A3E-8EA4-EFFA0D4FD026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41E81B-9FC4-43C2-975E-61B031A36DB2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71603FF-5AC0-4AF7-B6B3-116A48827859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B6DB1B-461E-441A-99EF-7271C4055E7F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0414814-F6E4-4F3D-9E6C-1E0A1AB86164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BA45886-9F53-4441-B250-259A3D807807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77511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0778" y="76954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29830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6F1A534-0668-44A1-A24E-40637D03E254}"/>
              </a:ext>
            </a:extLst>
          </p:cNvPr>
          <p:cNvSpPr/>
          <p:nvPr/>
        </p:nvSpPr>
        <p:spPr>
          <a:xfrm>
            <a:off x="2085283" y="2155433"/>
            <a:ext cx="1620443" cy="1273567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BE6A476-9525-46B1-A744-5A3D899780E7}"/>
              </a:ext>
            </a:extLst>
          </p:cNvPr>
          <p:cNvSpPr txBox="1"/>
          <p:nvPr/>
        </p:nvSpPr>
        <p:spPr>
          <a:xfrm>
            <a:off x="7035157" y="176992"/>
            <a:ext cx="4111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Ping-Test  </a:t>
            </a:r>
            <a:r>
              <a:rPr lang="en-US" altLang="ko-KR" sz="28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Aharoni" panose="02010803020104030203" pitchFamily="2" charset="-79"/>
              </a:rPr>
              <a:t>PC1</a:t>
            </a:r>
            <a:r>
              <a:rPr lang="en-US" altLang="ko-KR" sz="28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 to </a:t>
            </a:r>
            <a:r>
              <a:rPr lang="en-US" altLang="ko-KR" sz="2800" b="1" i="1" dirty="0">
                <a:solidFill>
                  <a:srgbClr val="00B0F0"/>
                </a:solidFill>
                <a:latin typeface="+mn-ea"/>
                <a:cs typeface="Aharoni" panose="02010803020104030203" pitchFamily="2" charset="-79"/>
              </a:rPr>
              <a:t>PC2</a:t>
            </a:r>
            <a:endParaRPr lang="ko-KR" altLang="en-US" sz="3600" b="1" i="1" dirty="0">
              <a:solidFill>
                <a:srgbClr val="00B0F0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2D2B8-ED8E-4E5F-83F5-70B0A83572F6}"/>
              </a:ext>
            </a:extLst>
          </p:cNvPr>
          <p:cNvSpPr/>
          <p:nvPr/>
        </p:nvSpPr>
        <p:spPr>
          <a:xfrm>
            <a:off x="6969935" y="333361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99A6878-A353-4A24-92A4-40CF670A6A24}"/>
              </a:ext>
            </a:extLst>
          </p:cNvPr>
          <p:cNvSpPr/>
          <p:nvPr/>
        </p:nvSpPr>
        <p:spPr>
          <a:xfrm>
            <a:off x="7005935" y="3253943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3D9A17-8BBE-4CA8-AF3F-6AB00927564D}"/>
              </a:ext>
            </a:extLst>
          </p:cNvPr>
          <p:cNvGrpSpPr/>
          <p:nvPr/>
        </p:nvGrpSpPr>
        <p:grpSpPr>
          <a:xfrm>
            <a:off x="1460571" y="4336459"/>
            <a:ext cx="3833161" cy="1448839"/>
            <a:chOff x="1460571" y="4336459"/>
            <a:chExt cx="3833161" cy="1448839"/>
          </a:xfrm>
        </p:grpSpPr>
        <p:sp>
          <p:nvSpPr>
            <p:cNvPr id="2" name="자유형: 도형 1">
              <a:extLst>
                <a:ext uri="{FF2B5EF4-FFF2-40B4-BE49-F238E27FC236}">
                  <a16:creationId xmlns:a16="http://schemas.microsoft.com/office/drawing/2014/main" id="{7F70C9BD-CEB9-4443-8735-79C84CD1FF81}"/>
                </a:ext>
              </a:extLst>
            </p:cNvPr>
            <p:cNvSpPr/>
            <p:nvPr/>
          </p:nvSpPr>
          <p:spPr>
            <a:xfrm>
              <a:off x="2138655" y="4336459"/>
              <a:ext cx="2447638" cy="1139259"/>
            </a:xfrm>
            <a:custGeom>
              <a:avLst/>
              <a:gdLst>
                <a:gd name="connsiteX0" fmla="*/ 0 w 3057525"/>
                <a:gd name="connsiteY0" fmla="*/ 1028702 h 1139259"/>
                <a:gd name="connsiteX1" fmla="*/ 809625 w 3057525"/>
                <a:gd name="connsiteY1" fmla="*/ 1009652 h 1139259"/>
                <a:gd name="connsiteX2" fmla="*/ 1428750 w 3057525"/>
                <a:gd name="connsiteY2" fmla="*/ 2 h 1139259"/>
                <a:gd name="connsiteX3" fmla="*/ 2066925 w 3057525"/>
                <a:gd name="connsiteY3" fmla="*/ 1019177 h 1139259"/>
                <a:gd name="connsiteX4" fmla="*/ 3057525 w 3057525"/>
                <a:gd name="connsiteY4" fmla="*/ 952502 h 113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1139259">
                  <a:moveTo>
                    <a:pt x="0" y="1028702"/>
                  </a:moveTo>
                  <a:cubicBezTo>
                    <a:pt x="285750" y="1104902"/>
                    <a:pt x="571500" y="1181102"/>
                    <a:pt x="809625" y="1009652"/>
                  </a:cubicBezTo>
                  <a:cubicBezTo>
                    <a:pt x="1047750" y="838202"/>
                    <a:pt x="1219200" y="-1586"/>
                    <a:pt x="1428750" y="2"/>
                  </a:cubicBezTo>
                  <a:cubicBezTo>
                    <a:pt x="1638300" y="1589"/>
                    <a:pt x="1795463" y="860427"/>
                    <a:pt x="2066925" y="1019177"/>
                  </a:cubicBezTo>
                  <a:cubicBezTo>
                    <a:pt x="2338388" y="1177927"/>
                    <a:pt x="2922588" y="1201740"/>
                    <a:pt x="3057525" y="952502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19C9AF9A-3ED2-400C-BC11-1F9C902232D1}"/>
                </a:ext>
              </a:extLst>
            </p:cNvPr>
            <p:cNvSpPr/>
            <p:nvPr/>
          </p:nvSpPr>
          <p:spPr>
            <a:xfrm rot="230118">
              <a:off x="4626433" y="5020696"/>
              <a:ext cx="667299" cy="69532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DDEA368A-9E9B-4D9C-A9A0-C6E29529E661}"/>
                </a:ext>
              </a:extLst>
            </p:cNvPr>
            <p:cNvSpPr/>
            <p:nvPr/>
          </p:nvSpPr>
          <p:spPr>
            <a:xfrm rot="230118">
              <a:off x="1460571" y="5089973"/>
              <a:ext cx="667299" cy="69532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그림 69">
            <a:extLst>
              <a:ext uri="{FF2B5EF4-FFF2-40B4-BE49-F238E27FC236}">
                <a16:creationId xmlns:a16="http://schemas.microsoft.com/office/drawing/2014/main" id="{CA7AF927-44FA-4372-AC14-215280B65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95"/>
          <a:stretch/>
        </p:blipFill>
        <p:spPr>
          <a:xfrm>
            <a:off x="6821717" y="986143"/>
            <a:ext cx="4653041" cy="488571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17335668-E9E4-44DF-A841-E9F25DDF3856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AF47A5-4E1C-4E18-B94C-6DB2F756A846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242571-5ED7-493D-B5EC-8D1A0B7342B3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16BFF3E-A390-40A2-9D66-653445455618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5CC73A-3AB3-4027-AF07-91708E683611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19ACB2-6991-4EAD-9F7E-DEC9A5D7AAC2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AC4D5D-0480-41AA-BA39-2CCF077D676B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454002-7F1F-434F-A7F2-B55E659E129B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11CF549-74DF-49F5-8339-3690CCCCAF41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9AE787-7956-4819-83DC-DC1713D2236F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27672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0778" y="76954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BE6A476-9525-46B1-A744-5A3D899780E7}"/>
              </a:ext>
            </a:extLst>
          </p:cNvPr>
          <p:cNvSpPr txBox="1"/>
          <p:nvPr/>
        </p:nvSpPr>
        <p:spPr>
          <a:xfrm>
            <a:off x="8212405" y="2942817"/>
            <a:ext cx="2185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i="1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ea"/>
                <a:cs typeface="Aharoni" panose="02010803020104030203" pitchFamily="2" charset="-79"/>
              </a:rPr>
              <a:t>END</a:t>
            </a:r>
            <a:endParaRPr lang="ko-KR" altLang="en-US" sz="6000" b="1" i="1" dirty="0">
              <a:solidFill>
                <a:srgbClr val="00B0F0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504303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D5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1925" y="133349"/>
            <a:ext cx="5845335" cy="6562725"/>
          </a:xfrm>
          <a:prstGeom prst="rect">
            <a:avLst/>
          </a:prstGeom>
          <a:pattFill prst="dashVert">
            <a:fgClr>
              <a:srgbClr val="323232"/>
            </a:fgClr>
            <a:bgClr>
              <a:srgbClr val="3A3A3A"/>
            </a:bgClr>
          </a:patt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69306" y="133349"/>
            <a:ext cx="5851244" cy="6562725"/>
          </a:xfrm>
          <a:prstGeom prst="rect">
            <a:avLst/>
          </a:prstGeom>
          <a:pattFill prst="dashVert">
            <a:fgClr>
              <a:srgbClr val="383838"/>
            </a:fgClr>
            <a:bgClr>
              <a:srgbClr val="2D2D2D"/>
            </a:bgClr>
          </a:patt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1925" y="133349"/>
            <a:ext cx="575035" cy="6562725"/>
          </a:xfrm>
          <a:prstGeom prst="rect">
            <a:avLst/>
          </a:prstGeom>
          <a:blipFill dpi="0" rotWithShape="1">
            <a:blip r:embed="rId2"/>
            <a:srcRect/>
            <a:stretch>
              <a:fillRect l="-112000" r="-14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3263" y="133348"/>
            <a:ext cx="5845335" cy="6562725"/>
          </a:xfrm>
          <a:prstGeom prst="rect">
            <a:avLst/>
          </a:prstGeom>
          <a:gradFill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1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69306" y="133349"/>
            <a:ext cx="5845335" cy="6562725"/>
          </a:xfrm>
          <a:prstGeom prst="rect">
            <a:avLst/>
          </a:prstGeom>
          <a:gradFill>
            <a:gsLst>
              <a:gs pos="0">
                <a:schemeClr val="tx1">
                  <a:alpha val="65000"/>
                </a:schemeClr>
              </a:gs>
              <a:gs pos="100000">
                <a:schemeClr val="tx1">
                  <a:alpha val="1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5542516" y="1263327"/>
            <a:ext cx="1112766" cy="287701"/>
            <a:chOff x="5593316" y="1497369"/>
            <a:chExt cx="1112766" cy="287701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593316" y="1497369"/>
              <a:ext cx="141402" cy="235670"/>
            </a:xfrm>
            <a:prstGeom prst="roundRect">
              <a:avLst>
                <a:gd name="adj" fmla="val 26770"/>
              </a:avLst>
            </a:prstGeom>
            <a:solidFill>
              <a:schemeClr val="tx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6564680" y="1519443"/>
              <a:ext cx="141402" cy="235670"/>
            </a:xfrm>
            <a:prstGeom prst="roundRect">
              <a:avLst>
                <a:gd name="adj" fmla="val 31823"/>
              </a:avLst>
            </a:prstGeom>
            <a:solidFill>
              <a:srgbClr val="1E1E1E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원호 12"/>
            <p:cNvSpPr/>
            <p:nvPr/>
          </p:nvSpPr>
          <p:spPr>
            <a:xfrm>
              <a:off x="5638588" y="1517453"/>
              <a:ext cx="996792" cy="192726"/>
            </a:xfrm>
            <a:prstGeom prst="arc">
              <a:avLst>
                <a:gd name="adj1" fmla="val 10994857"/>
                <a:gd name="adj2" fmla="val 179753"/>
              </a:avLst>
            </a:prstGeom>
            <a:ln w="38100" cap="rnd">
              <a:solidFill>
                <a:schemeClr val="bg1"/>
              </a:solidFill>
              <a:round/>
            </a:ln>
            <a:effectLst>
              <a:outerShdw blurRad="1016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원호 13"/>
            <p:cNvSpPr/>
            <p:nvPr/>
          </p:nvSpPr>
          <p:spPr>
            <a:xfrm>
              <a:off x="5640298" y="1592344"/>
              <a:ext cx="996792" cy="192726"/>
            </a:xfrm>
            <a:prstGeom prst="arc">
              <a:avLst>
                <a:gd name="adj1" fmla="val 10994857"/>
                <a:gd name="adj2" fmla="val 179753"/>
              </a:avLst>
            </a:prstGeom>
            <a:ln w="38100" cap="rnd">
              <a:solidFill>
                <a:schemeClr val="bg1"/>
              </a:solidFill>
              <a:round/>
            </a:ln>
            <a:effectLst>
              <a:outerShdw blurRad="1016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542516" y="1688738"/>
            <a:ext cx="1112766" cy="287701"/>
            <a:chOff x="5593316" y="1859280"/>
            <a:chExt cx="1112766" cy="28770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593316" y="1859280"/>
              <a:ext cx="141402" cy="235670"/>
            </a:xfrm>
            <a:prstGeom prst="roundRect">
              <a:avLst>
                <a:gd name="adj" fmla="val 26770"/>
              </a:avLst>
            </a:prstGeom>
            <a:solidFill>
              <a:schemeClr val="tx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6564680" y="1881354"/>
              <a:ext cx="141402" cy="235670"/>
            </a:xfrm>
            <a:prstGeom prst="roundRect">
              <a:avLst>
                <a:gd name="adj" fmla="val 31823"/>
              </a:avLst>
            </a:prstGeom>
            <a:solidFill>
              <a:srgbClr val="1E1E1E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원호 17"/>
            <p:cNvSpPr/>
            <p:nvPr/>
          </p:nvSpPr>
          <p:spPr>
            <a:xfrm>
              <a:off x="5638588" y="1879364"/>
              <a:ext cx="996792" cy="192726"/>
            </a:xfrm>
            <a:prstGeom prst="arc">
              <a:avLst>
                <a:gd name="adj1" fmla="val 10994857"/>
                <a:gd name="adj2" fmla="val 179753"/>
              </a:avLst>
            </a:prstGeom>
            <a:ln w="38100" cap="rnd">
              <a:solidFill>
                <a:schemeClr val="bg1"/>
              </a:solidFill>
              <a:round/>
            </a:ln>
            <a:effectLst>
              <a:outerShdw blurRad="1016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원호 18"/>
            <p:cNvSpPr/>
            <p:nvPr/>
          </p:nvSpPr>
          <p:spPr>
            <a:xfrm>
              <a:off x="5640298" y="1954255"/>
              <a:ext cx="996792" cy="192726"/>
            </a:xfrm>
            <a:prstGeom prst="arc">
              <a:avLst>
                <a:gd name="adj1" fmla="val 10994857"/>
                <a:gd name="adj2" fmla="val 179753"/>
              </a:avLst>
            </a:prstGeom>
            <a:ln w="38100" cap="rnd">
              <a:solidFill>
                <a:schemeClr val="bg1"/>
              </a:solidFill>
              <a:round/>
            </a:ln>
            <a:effectLst>
              <a:outerShdw blurRad="1016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542516" y="2153480"/>
            <a:ext cx="1112766" cy="287701"/>
            <a:chOff x="5593316" y="1859280"/>
            <a:chExt cx="1112766" cy="287701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593316" y="1859280"/>
              <a:ext cx="141402" cy="235670"/>
            </a:xfrm>
            <a:prstGeom prst="roundRect">
              <a:avLst>
                <a:gd name="adj" fmla="val 26770"/>
              </a:avLst>
            </a:prstGeom>
            <a:solidFill>
              <a:schemeClr val="tx1"/>
            </a:solidFill>
            <a:ln>
              <a:noFill/>
            </a:ln>
            <a:effectLst>
              <a:innerShdw blurRad="63500" dist="50800" dir="108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6564680" y="1881354"/>
              <a:ext cx="141402" cy="235670"/>
            </a:xfrm>
            <a:prstGeom prst="roundRect">
              <a:avLst>
                <a:gd name="adj" fmla="val 31823"/>
              </a:avLst>
            </a:prstGeom>
            <a:solidFill>
              <a:srgbClr val="1E1E1E"/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원호 28"/>
            <p:cNvSpPr/>
            <p:nvPr/>
          </p:nvSpPr>
          <p:spPr>
            <a:xfrm>
              <a:off x="5638588" y="1879364"/>
              <a:ext cx="996792" cy="192726"/>
            </a:xfrm>
            <a:prstGeom prst="arc">
              <a:avLst>
                <a:gd name="adj1" fmla="val 10994857"/>
                <a:gd name="adj2" fmla="val 179753"/>
              </a:avLst>
            </a:prstGeom>
            <a:ln w="38100" cap="rnd">
              <a:solidFill>
                <a:schemeClr val="bg1"/>
              </a:solidFill>
              <a:round/>
            </a:ln>
            <a:effectLst>
              <a:outerShdw blurRad="1016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원호 29"/>
            <p:cNvSpPr/>
            <p:nvPr/>
          </p:nvSpPr>
          <p:spPr>
            <a:xfrm>
              <a:off x="5640298" y="1954255"/>
              <a:ext cx="996792" cy="192726"/>
            </a:xfrm>
            <a:prstGeom prst="arc">
              <a:avLst>
                <a:gd name="adj1" fmla="val 10994857"/>
                <a:gd name="adj2" fmla="val 179753"/>
              </a:avLst>
            </a:prstGeom>
            <a:ln w="38100" cap="rnd">
              <a:solidFill>
                <a:schemeClr val="bg1"/>
              </a:solidFill>
              <a:round/>
            </a:ln>
            <a:effectLst>
              <a:outerShdw blurRad="101600" dist="762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 flipV="1">
            <a:off x="5548052" y="4182644"/>
            <a:ext cx="1112766" cy="1177854"/>
            <a:chOff x="5548052" y="3391688"/>
            <a:chExt cx="1112766" cy="1177854"/>
          </a:xfrm>
        </p:grpSpPr>
        <p:grpSp>
          <p:nvGrpSpPr>
            <p:cNvPr id="46" name="그룹 45"/>
            <p:cNvGrpSpPr/>
            <p:nvPr/>
          </p:nvGrpSpPr>
          <p:grpSpPr>
            <a:xfrm>
              <a:off x="5548052" y="3391688"/>
              <a:ext cx="1112766" cy="287701"/>
              <a:chOff x="5593316" y="1497369"/>
              <a:chExt cx="1112766" cy="287701"/>
            </a:xfrm>
          </p:grpSpPr>
          <p:sp>
            <p:nvSpPr>
              <p:cNvPr id="47" name="모서리가 둥근 직사각형 46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원호 48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원호 49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548052" y="3817099"/>
              <a:ext cx="1112766" cy="287701"/>
              <a:chOff x="5593316" y="1859280"/>
              <a:chExt cx="1112766" cy="287701"/>
            </a:xfrm>
          </p:grpSpPr>
          <p:sp>
            <p:nvSpPr>
              <p:cNvPr id="52" name="모서리가 둥근 직사각형 51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모서리가 둥근 직사각형 52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원호 53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원호 54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5548052" y="4281841"/>
              <a:ext cx="1112766" cy="287701"/>
              <a:chOff x="5593316" y="1859280"/>
              <a:chExt cx="1112766" cy="287701"/>
            </a:xfrm>
          </p:grpSpPr>
          <p:sp>
            <p:nvSpPr>
              <p:cNvPr id="57" name="모서리가 둥근 직사각형 5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원호 5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원호 5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1099264" y="345856"/>
            <a:ext cx="302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solidFill>
                  <a:schemeClr val="bg1"/>
                </a:solidFill>
                <a:latin typeface="+mn-ea"/>
                <a:cs typeface="Aharoni" panose="02010803020104030203" pitchFamily="2" charset="-79"/>
              </a:rPr>
              <a:t>Topology</a:t>
            </a:r>
            <a:endParaRPr lang="ko-KR" altLang="en-US" sz="2800" b="1" i="1" dirty="0">
              <a:solidFill>
                <a:schemeClr val="bg1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38058" y="422201"/>
            <a:ext cx="36000" cy="38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B627CB-2C73-4C9E-8382-F72D270A0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29" y="952154"/>
            <a:ext cx="10185991" cy="4953691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9E2D3A9-D2E7-45FF-BCFB-131CFBA14D93}"/>
              </a:ext>
            </a:extLst>
          </p:cNvPr>
          <p:cNvSpPr/>
          <p:nvPr/>
        </p:nvSpPr>
        <p:spPr>
          <a:xfrm>
            <a:off x="2677094" y="2450025"/>
            <a:ext cx="1127051" cy="505048"/>
          </a:xfrm>
          <a:prstGeom prst="roundRect">
            <a:avLst/>
          </a:prstGeom>
          <a:solidFill>
            <a:srgbClr val="FFF88C"/>
          </a:solidFill>
          <a:ln>
            <a:solidFill>
              <a:srgbClr val="FFF88C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RIP</a:t>
            </a:r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032069B0-B1AC-43C9-8D60-F2D023440E3C}"/>
              </a:ext>
            </a:extLst>
          </p:cNvPr>
          <p:cNvSpPr/>
          <p:nvPr/>
        </p:nvSpPr>
        <p:spPr>
          <a:xfrm>
            <a:off x="5464775" y="2495141"/>
            <a:ext cx="1127051" cy="5050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OSPF</a:t>
            </a:r>
            <a:endParaRPr lang="ko-KR" altLang="en-US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D6C435A-409C-4255-AF2F-C06A10792B87}"/>
              </a:ext>
            </a:extLst>
          </p:cNvPr>
          <p:cNvSpPr/>
          <p:nvPr/>
        </p:nvSpPr>
        <p:spPr>
          <a:xfrm>
            <a:off x="9248779" y="1522972"/>
            <a:ext cx="1127051" cy="505048"/>
          </a:xfrm>
          <a:prstGeom prst="roundRect">
            <a:avLst/>
          </a:prstGeom>
          <a:solidFill>
            <a:srgbClr val="AEFFDE"/>
          </a:solidFill>
          <a:ln>
            <a:solidFill>
              <a:srgbClr val="AEFFD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EIGRP</a:t>
            </a:r>
            <a:endParaRPr lang="ko-KR" altLang="en-US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A2A71EC-2DCB-44FA-B2D5-D788712DAD3D}"/>
              </a:ext>
            </a:extLst>
          </p:cNvPr>
          <p:cNvSpPr/>
          <p:nvPr/>
        </p:nvSpPr>
        <p:spPr>
          <a:xfrm>
            <a:off x="8318204" y="4005011"/>
            <a:ext cx="1127051" cy="505048"/>
          </a:xfrm>
          <a:prstGeom prst="roundRect">
            <a:avLst/>
          </a:prstGeom>
          <a:solidFill>
            <a:srgbClr val="94FFFF"/>
          </a:solidFill>
          <a:ln>
            <a:solidFill>
              <a:srgbClr val="94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VLAN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0502AB2-1B2D-4D43-89D8-CA743C6AA835}"/>
              </a:ext>
            </a:extLst>
          </p:cNvPr>
          <p:cNvSpPr txBox="1"/>
          <p:nvPr/>
        </p:nvSpPr>
        <p:spPr>
          <a:xfrm>
            <a:off x="4010389" y="1454665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546FAF2-37FE-4007-915E-BD4C6C9ED166}"/>
              </a:ext>
            </a:extLst>
          </p:cNvPr>
          <p:cNvSpPr txBox="1"/>
          <p:nvPr/>
        </p:nvSpPr>
        <p:spPr>
          <a:xfrm>
            <a:off x="5342551" y="218726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60618F-35B9-4FBE-A7F8-D1DA706A687A}"/>
              </a:ext>
            </a:extLst>
          </p:cNvPr>
          <p:cNvSpPr txBox="1"/>
          <p:nvPr/>
        </p:nvSpPr>
        <p:spPr>
          <a:xfrm>
            <a:off x="6745288" y="140323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8222F3-6652-4496-8243-AD3CB16F93F6}"/>
              </a:ext>
            </a:extLst>
          </p:cNvPr>
          <p:cNvSpPr txBox="1"/>
          <p:nvPr/>
        </p:nvSpPr>
        <p:spPr>
          <a:xfrm>
            <a:off x="5613217" y="3059202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DCF123-3DA6-4C79-9DB2-F2634F027C6D}"/>
              </a:ext>
            </a:extLst>
          </p:cNvPr>
          <p:cNvSpPr txBox="1"/>
          <p:nvPr/>
        </p:nvSpPr>
        <p:spPr>
          <a:xfrm>
            <a:off x="1826364" y="2040453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4FA44B0-A4B6-46D9-B0E4-E74BE16EAFAA}"/>
              </a:ext>
            </a:extLst>
          </p:cNvPr>
          <p:cNvSpPr txBox="1"/>
          <p:nvPr/>
        </p:nvSpPr>
        <p:spPr>
          <a:xfrm>
            <a:off x="9226797" y="2103207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9C9EF4C-83BF-47C8-9786-CF4D475A8863}"/>
              </a:ext>
            </a:extLst>
          </p:cNvPr>
          <p:cNvSpPr txBox="1"/>
          <p:nvPr/>
        </p:nvSpPr>
        <p:spPr>
          <a:xfrm>
            <a:off x="6366623" y="460438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DEFBC86-0625-4979-9E45-A92E7830064B}"/>
              </a:ext>
            </a:extLst>
          </p:cNvPr>
          <p:cNvSpPr txBox="1"/>
          <p:nvPr/>
        </p:nvSpPr>
        <p:spPr>
          <a:xfrm>
            <a:off x="4621642" y="4749605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60DCFAB-B261-4A5C-9DF4-300E8CC9E325}"/>
              </a:ext>
            </a:extLst>
          </p:cNvPr>
          <p:cNvSpPr txBox="1"/>
          <p:nvPr/>
        </p:nvSpPr>
        <p:spPr>
          <a:xfrm>
            <a:off x="8185065" y="4710079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4583F89-4BA7-4BD2-8A02-3C2E87BCE3E1}"/>
              </a:ext>
            </a:extLst>
          </p:cNvPr>
          <p:cNvSpPr txBox="1"/>
          <p:nvPr/>
        </p:nvSpPr>
        <p:spPr>
          <a:xfrm>
            <a:off x="6812043" y="3393613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655576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6687" y="80677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" name="TextBox 7"/>
          <p:cNvSpPr txBox="1"/>
          <p:nvPr/>
        </p:nvSpPr>
        <p:spPr>
          <a:xfrm>
            <a:off x="810871" y="214597"/>
            <a:ext cx="302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Address-Table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08508" y="260600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466F0B67-5945-434D-8DAC-F94898DD2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31754"/>
              </p:ext>
            </p:extLst>
          </p:nvPr>
        </p:nvGraphicFramePr>
        <p:xfrm>
          <a:off x="807662" y="978195"/>
          <a:ext cx="5023685" cy="48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217">
                  <a:extLst>
                    <a:ext uri="{9D8B030D-6E8A-4147-A177-3AD203B41FA5}">
                      <a16:colId xmlns:a16="http://schemas.microsoft.com/office/drawing/2014/main" val="381429144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0106382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41215956"/>
                    </a:ext>
                  </a:extLst>
                </a:gridCol>
                <a:gridCol w="1156731">
                  <a:extLst>
                    <a:ext uri="{9D8B030D-6E8A-4147-A177-3AD203B41FA5}">
                      <a16:colId xmlns:a16="http://schemas.microsoft.com/office/drawing/2014/main" val="327124529"/>
                    </a:ext>
                  </a:extLst>
                </a:gridCol>
                <a:gridCol w="1004737">
                  <a:extLst>
                    <a:ext uri="{9D8B030D-6E8A-4147-A177-3AD203B41FA5}">
                      <a16:colId xmlns:a16="http://schemas.microsoft.com/office/drawing/2014/main" val="3649057908"/>
                    </a:ext>
                  </a:extLst>
                </a:gridCol>
              </a:tblGrid>
              <a:tr h="418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Device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Interface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IP Address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Subnet Mask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Default Gateway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627653"/>
                  </a:ext>
                </a:extLst>
              </a:tr>
              <a:tr h="48907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R1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1/0/1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40.40.40.2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976812"/>
                  </a:ext>
                </a:extLst>
              </a:tr>
              <a:tr h="4890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1/0/2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40.40.41.1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348038"/>
                  </a:ext>
                </a:extLst>
              </a:tr>
              <a:tr h="4890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1/0/3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40.40.42.1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849351"/>
                  </a:ext>
                </a:extLst>
              </a:tr>
              <a:tr h="4890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R2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0/8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40.40.40.1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113034"/>
                  </a:ext>
                </a:extLst>
              </a:tr>
              <a:tr h="48907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0/9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10.10.10.1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0387"/>
                  </a:ext>
                </a:extLst>
              </a:tr>
              <a:tr h="4687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R3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0/8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10.10.10.2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47308"/>
                  </a:ext>
                </a:extLst>
              </a:tr>
              <a:tr h="48907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R4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0/8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20.20.20.1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430759"/>
                  </a:ext>
                </a:extLst>
              </a:tr>
              <a:tr h="4900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0/9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40.40.41.2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41219"/>
                  </a:ext>
                </a:extLst>
              </a:tr>
              <a:tr h="490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R5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0/8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20.20.20.2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14970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22D7E63-55E9-43CD-8AD8-36AAB9FE35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75772"/>
              </p:ext>
            </p:extLst>
          </p:nvPr>
        </p:nvGraphicFramePr>
        <p:xfrm>
          <a:off x="6788907" y="978194"/>
          <a:ext cx="5023685" cy="4801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217">
                  <a:extLst>
                    <a:ext uri="{9D8B030D-6E8A-4147-A177-3AD203B41FA5}">
                      <a16:colId xmlns:a16="http://schemas.microsoft.com/office/drawing/2014/main" val="3814291446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0106382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41215956"/>
                    </a:ext>
                  </a:extLst>
                </a:gridCol>
                <a:gridCol w="1156731">
                  <a:extLst>
                    <a:ext uri="{9D8B030D-6E8A-4147-A177-3AD203B41FA5}">
                      <a16:colId xmlns:a16="http://schemas.microsoft.com/office/drawing/2014/main" val="327124529"/>
                    </a:ext>
                  </a:extLst>
                </a:gridCol>
                <a:gridCol w="1004737">
                  <a:extLst>
                    <a:ext uri="{9D8B030D-6E8A-4147-A177-3AD203B41FA5}">
                      <a16:colId xmlns:a16="http://schemas.microsoft.com/office/drawing/2014/main" val="3649057908"/>
                    </a:ext>
                  </a:extLst>
                </a:gridCol>
              </a:tblGrid>
              <a:tr h="4510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굴림체" panose="020B0609000101010101" pitchFamily="49" charset="-127"/>
                          <a:ea typeface="굴림체" panose="020B0609000101010101" pitchFamily="49" charset="-127"/>
                        </a:rPr>
                        <a:t>Device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굴림체" panose="020B0609000101010101" pitchFamily="49" charset="-127"/>
                        <a:ea typeface="굴림체" panose="020B0609000101010101" pitchFamily="49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Interface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IP Address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Subnet Mask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Default Gateway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627653"/>
                  </a:ext>
                </a:extLst>
              </a:tr>
              <a:tr h="52701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R6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0/8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40.40.42.2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976812"/>
                  </a:ext>
                </a:extLst>
              </a:tr>
              <a:tr h="52701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0/9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30.30.30.1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348038"/>
                  </a:ext>
                </a:extLst>
              </a:tr>
              <a:tr h="527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R7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Gig 0/9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30.30.30.2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5113034"/>
                  </a:ext>
                </a:extLst>
              </a:tr>
              <a:tr h="5817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VLAN 99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172.17.99.11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47308"/>
                  </a:ext>
                </a:extLst>
              </a:tr>
              <a:tr h="51605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VLAN 99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172.17.99.12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870645"/>
                  </a:ext>
                </a:extLst>
              </a:tr>
              <a:tr h="6041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S3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VLAN 99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172.17.99.13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8141219"/>
                  </a:ext>
                </a:extLst>
              </a:tr>
              <a:tr h="53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PC 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VLAN 10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172.17.10.21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056642"/>
                  </a:ext>
                </a:extLst>
              </a:tr>
              <a:tr h="533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PC 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VLAN 10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172.17.10.24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255.255.255.252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285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5167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6687" y="72303"/>
            <a:ext cx="11858625" cy="6601188"/>
            <a:chOff x="161925" y="133349"/>
            <a:chExt cx="11858625" cy="6601188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1925" y="171812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" name="TextBox 7"/>
          <p:cNvSpPr txBox="1"/>
          <p:nvPr/>
        </p:nvSpPr>
        <p:spPr>
          <a:xfrm>
            <a:off x="1010029" y="205719"/>
            <a:ext cx="4200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PHOTO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74030" y="260600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2222C55-D4CD-4EB0-9F14-F17D07E96781}"/>
              </a:ext>
            </a:extLst>
          </p:cNvPr>
          <p:cNvSpPr txBox="1"/>
          <p:nvPr/>
        </p:nvSpPr>
        <p:spPr>
          <a:xfrm>
            <a:off x="5793770" y="5181617"/>
            <a:ext cx="795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PC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B4CD1-7C68-4081-8410-6F5515B99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641" y="4638371"/>
            <a:ext cx="2535950" cy="16559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06E22F-E7A3-42C7-A7C7-18009B38D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0" y="4239094"/>
            <a:ext cx="3058142" cy="21207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2DBF3A3-9B8D-40CD-A5C1-254588EEB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028" y="765675"/>
            <a:ext cx="4295395" cy="32260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57192D7-47AE-44A6-9A6F-8E01D7196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4443" y="256466"/>
            <a:ext cx="5138148" cy="24487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482DE8-BED6-4C14-8110-A5F795E64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1543" y="3044592"/>
            <a:ext cx="2454610" cy="3276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3283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51253" y="67429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29830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E6A476-9525-46B1-A744-5A3D899780E7}"/>
              </a:ext>
            </a:extLst>
          </p:cNvPr>
          <p:cNvSpPr txBox="1"/>
          <p:nvPr/>
        </p:nvSpPr>
        <p:spPr>
          <a:xfrm>
            <a:off x="7005935" y="298308"/>
            <a:ext cx="411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IP CONFIGURATION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2D2B8-ED8E-4E5F-83F5-70B0A83572F6}"/>
              </a:ext>
            </a:extLst>
          </p:cNvPr>
          <p:cNvSpPr/>
          <p:nvPr/>
        </p:nvSpPr>
        <p:spPr>
          <a:xfrm>
            <a:off x="6969935" y="333361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222ABE59-905D-4F88-8517-FD6DA3B56491}"/>
              </a:ext>
            </a:extLst>
          </p:cNvPr>
          <p:cNvSpPr/>
          <p:nvPr/>
        </p:nvSpPr>
        <p:spPr>
          <a:xfrm>
            <a:off x="2456517" y="922844"/>
            <a:ext cx="649183" cy="758128"/>
          </a:xfrm>
          <a:prstGeom prst="ellipse">
            <a:avLst/>
          </a:prstGeom>
          <a:solidFill>
            <a:srgbClr val="FFFF00">
              <a:alpha val="28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29C376-CFED-4C08-A120-4494F0489381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12D28C-E050-4448-86CE-AA482AF67864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21199F-7AE5-4E1C-A96B-A9513A56039F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BD1F0F6-5732-4560-BDAF-60A245DD0D31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6785E4-0299-4129-B10F-53EDE83F3969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006EB-E9FC-4C90-A1F8-1C3E33DEA948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02E8E1-A690-4CE4-BCFE-0443A87B5BC4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FE0E2F-2DF4-48FC-9986-2F7AFB104431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B39B5D-704F-4922-9C3C-C358ACEEBED0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9B618D0-2F98-4E92-9D7F-04885B29B401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2BF5822-91D8-42E0-A58E-AC7D87BB46AC}"/>
              </a:ext>
            </a:extLst>
          </p:cNvPr>
          <p:cNvGrpSpPr/>
          <p:nvPr/>
        </p:nvGrpSpPr>
        <p:grpSpPr>
          <a:xfrm>
            <a:off x="6721459" y="904049"/>
            <a:ext cx="5127712" cy="5367767"/>
            <a:chOff x="6759488" y="1095815"/>
            <a:chExt cx="5127712" cy="536776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0658E07-5D99-4533-9A44-308C85F71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013" y="1095815"/>
              <a:ext cx="5118187" cy="94310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46FAF8B-AE73-4C71-B88E-E4AB9856D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70723" y="1848964"/>
              <a:ext cx="3638550" cy="17145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7656C40-4EC7-499B-B377-C60AC28E9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9013" y="2020414"/>
              <a:ext cx="5118187" cy="485775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3EC76EC2-0F54-47E7-B5D9-9F1678DB5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69013" y="2345305"/>
              <a:ext cx="5118187" cy="1104900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F3D1BD4E-B0BD-4F49-B822-58AF3AA33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59488" y="3392898"/>
              <a:ext cx="5127712" cy="47625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6D05C2D-5C32-4A01-A17D-C17BC34F8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61198" y="3238450"/>
              <a:ext cx="4772025" cy="1809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D1CD4BD-7388-4331-ACA7-F88A00920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69013" y="3854249"/>
              <a:ext cx="5118187" cy="933450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5B7DA4AD-DAE3-4DE4-BEA7-E0708C43D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69013" y="4769942"/>
              <a:ext cx="5118187" cy="62865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36057B9-FEA4-4711-80F2-55EA99F5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69013" y="5398592"/>
              <a:ext cx="5118187" cy="169664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D2E5D6D-2B9B-4732-9961-F66A0BCC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769013" y="5549182"/>
              <a:ext cx="5118187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981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6687" y="76955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" name="TextBox 7"/>
          <p:cNvSpPr txBox="1"/>
          <p:nvPr/>
        </p:nvSpPr>
        <p:spPr>
          <a:xfrm>
            <a:off x="6969916" y="2760331"/>
            <a:ext cx="302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RIP - Routing-Table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933916" y="2815212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5A0781F-5D08-4DFE-A8D3-4393716E1B91}"/>
              </a:ext>
            </a:extLst>
          </p:cNvPr>
          <p:cNvSpPr txBox="1"/>
          <p:nvPr/>
        </p:nvSpPr>
        <p:spPr>
          <a:xfrm>
            <a:off x="6972560" y="297898"/>
            <a:ext cx="405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RIP - Routing-Command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ED9F73A-C908-4CE7-9CED-A7F9493FB1EF}"/>
              </a:ext>
            </a:extLst>
          </p:cNvPr>
          <p:cNvSpPr/>
          <p:nvPr/>
        </p:nvSpPr>
        <p:spPr>
          <a:xfrm>
            <a:off x="6936560" y="352779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, 앉아있는, 테이블이(가) 표시된 사진&#10;&#10;자동 생성된 설명">
            <a:extLst>
              <a:ext uri="{FF2B5EF4-FFF2-40B4-BE49-F238E27FC236}">
                <a16:creationId xmlns:a16="http://schemas.microsoft.com/office/drawing/2014/main" id="{0352ACE0-0AE5-47E3-B3EC-151BBDB5E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16" y="3321126"/>
            <a:ext cx="4167567" cy="292518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FAFD93-B9AA-4777-9098-D230E5B8C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916" y="728345"/>
            <a:ext cx="4391078" cy="9790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B39B3C3-1D37-4600-910D-902E8C889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3916" y="1809428"/>
            <a:ext cx="4435928" cy="694962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38" y="36597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6F1A534-0668-44A1-A24E-40637D03E254}"/>
              </a:ext>
            </a:extLst>
          </p:cNvPr>
          <p:cNvSpPr/>
          <p:nvPr/>
        </p:nvSpPr>
        <p:spPr>
          <a:xfrm>
            <a:off x="867006" y="830179"/>
            <a:ext cx="1467120" cy="2598821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3197C05-3584-4CCA-A910-300BACADE906}"/>
              </a:ext>
            </a:extLst>
          </p:cNvPr>
          <p:cNvCxnSpPr>
            <a:cxnSpLocks/>
            <a:endCxn id="87" idx="1"/>
          </p:cNvCxnSpPr>
          <p:nvPr/>
        </p:nvCxnSpPr>
        <p:spPr>
          <a:xfrm flipV="1">
            <a:off x="2105526" y="1118863"/>
            <a:ext cx="6914661" cy="30088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EAF5398-A0EC-4BAC-96B0-0192688348F5}"/>
              </a:ext>
            </a:extLst>
          </p:cNvPr>
          <p:cNvCxnSpPr>
            <a:cxnSpLocks/>
            <a:endCxn id="88" idx="1"/>
          </p:cNvCxnSpPr>
          <p:nvPr/>
        </p:nvCxnSpPr>
        <p:spPr>
          <a:xfrm>
            <a:off x="1343526" y="2028700"/>
            <a:ext cx="7721511" cy="13717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854C7D2-5BB4-47E4-861F-7AF2EB2F5E95}"/>
              </a:ext>
            </a:extLst>
          </p:cNvPr>
          <p:cNvSpPr/>
          <p:nvPr/>
        </p:nvSpPr>
        <p:spPr>
          <a:xfrm>
            <a:off x="9020187" y="1010708"/>
            <a:ext cx="2304807" cy="216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CEA9EEB-2D94-47E3-825A-731EDB82545C}"/>
              </a:ext>
            </a:extLst>
          </p:cNvPr>
          <p:cNvSpPr/>
          <p:nvPr/>
        </p:nvSpPr>
        <p:spPr>
          <a:xfrm>
            <a:off x="9065037" y="2057724"/>
            <a:ext cx="2304807" cy="216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21CA8E-EDF6-4277-83FA-2D3F69DCDDEE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50BC878-849B-442B-B06D-BE5EAB57B972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254753B-1A9E-4079-9A44-2CDDB04992A2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2944DAF-6E56-4D7F-B1BA-396BC6F53CD0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8409D86-9782-45B8-8FF4-01FC0AEC5136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35E1E4E-ABB9-488A-9077-8A5466ADDC2B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1167D59-9102-4F0E-8868-EDB976275B11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1388F96-51F3-4FD4-9F1B-CFEE019E1629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01D22DB-75A2-4A3E-BB42-4D40BB70A2D0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B9317B3-EE15-487C-88EF-38B02120B3DB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093153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6687" y="76955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" name="TextBox 7"/>
          <p:cNvSpPr txBox="1"/>
          <p:nvPr/>
        </p:nvSpPr>
        <p:spPr>
          <a:xfrm>
            <a:off x="6969916" y="2760331"/>
            <a:ext cx="302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EIGRP - Routing-Table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933916" y="2815212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5A0781F-5D08-4DFE-A8D3-4393716E1B91}"/>
              </a:ext>
            </a:extLst>
          </p:cNvPr>
          <p:cNvSpPr txBox="1"/>
          <p:nvPr/>
        </p:nvSpPr>
        <p:spPr>
          <a:xfrm>
            <a:off x="6972560" y="297898"/>
            <a:ext cx="405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EIGRP - Routing-Command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ED9F73A-C908-4CE7-9CED-A7F9493FB1EF}"/>
              </a:ext>
            </a:extLst>
          </p:cNvPr>
          <p:cNvSpPr/>
          <p:nvPr/>
        </p:nvSpPr>
        <p:spPr>
          <a:xfrm>
            <a:off x="6936560" y="352779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364983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6F1A534-0668-44A1-A24E-40637D03E254}"/>
              </a:ext>
            </a:extLst>
          </p:cNvPr>
          <p:cNvSpPr/>
          <p:nvPr/>
        </p:nvSpPr>
        <p:spPr>
          <a:xfrm>
            <a:off x="3526216" y="297898"/>
            <a:ext cx="1658655" cy="2862543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111004-6C46-485E-A457-3A60221D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650" y="704141"/>
            <a:ext cx="4374667" cy="967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F67F4A-61C9-4308-BF69-0D2120B56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1916" y="1820019"/>
            <a:ext cx="4389401" cy="7541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AE2874-8061-456D-8CA7-BDBDD0DF5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4759" y="3190778"/>
            <a:ext cx="4996723" cy="2963081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1A56D666-17EA-4BF7-8604-7405E95D4230}"/>
              </a:ext>
            </a:extLst>
          </p:cNvPr>
          <p:cNvSpPr/>
          <p:nvPr/>
        </p:nvSpPr>
        <p:spPr>
          <a:xfrm>
            <a:off x="9036510" y="963170"/>
            <a:ext cx="2304807" cy="216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AE70C9B-B9C4-41A1-B287-6C8A7F9EB216}"/>
              </a:ext>
            </a:extLst>
          </p:cNvPr>
          <p:cNvSpPr/>
          <p:nvPr/>
        </p:nvSpPr>
        <p:spPr>
          <a:xfrm>
            <a:off x="9036510" y="2082205"/>
            <a:ext cx="2304807" cy="2163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8CA327F-04F8-4109-8A9B-08D2FD029871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3621505" y="1071325"/>
            <a:ext cx="5415005" cy="10815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9BB0197-8C46-40B9-BF9D-32075801280D}"/>
              </a:ext>
            </a:extLst>
          </p:cNvPr>
          <p:cNvCxnSpPr>
            <a:cxnSpLocks/>
          </p:cNvCxnSpPr>
          <p:nvPr/>
        </p:nvCxnSpPr>
        <p:spPr>
          <a:xfrm>
            <a:off x="4295274" y="1820020"/>
            <a:ext cx="4741236" cy="3720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99D1E42-2639-420B-AEEE-AC9E4B1978F0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093629-6A00-4F21-9F8F-ADD7FC13001D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389A321-270A-405E-9F94-7D43CDC503EE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958078-84E7-4D03-817F-34B3E31DE6ED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B73AD0-D716-4A5A-9DD9-B0F9488E810F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FB5A50-190D-4212-9B73-5310E801ECE6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60F187-7820-4512-BEBD-0F4A29D1F6C6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021D54-DCA1-42C6-939D-C76B6AEDFFBC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D33CDB-B5D6-4EAD-8D05-6B8CD426B2CD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D35CF2-7BC9-43DB-B4B0-7AF193157FD1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66008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66687" y="76955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8" name="TextBox 7"/>
          <p:cNvSpPr txBox="1"/>
          <p:nvPr/>
        </p:nvSpPr>
        <p:spPr>
          <a:xfrm>
            <a:off x="6969916" y="2471591"/>
            <a:ext cx="3028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OSPF - Routing-Table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933916" y="2506644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5A0781F-5D08-4DFE-A8D3-4393716E1B91}"/>
              </a:ext>
            </a:extLst>
          </p:cNvPr>
          <p:cNvSpPr txBox="1"/>
          <p:nvPr/>
        </p:nvSpPr>
        <p:spPr>
          <a:xfrm>
            <a:off x="6972560" y="297898"/>
            <a:ext cx="4057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OSPF - Routing-Command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ED9F73A-C908-4CE7-9CED-A7F9493FB1EF}"/>
              </a:ext>
            </a:extLst>
          </p:cNvPr>
          <p:cNvSpPr/>
          <p:nvPr/>
        </p:nvSpPr>
        <p:spPr>
          <a:xfrm>
            <a:off x="6936560" y="352779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33640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6F1A534-0668-44A1-A24E-40637D03E254}"/>
              </a:ext>
            </a:extLst>
          </p:cNvPr>
          <p:cNvSpPr/>
          <p:nvPr/>
        </p:nvSpPr>
        <p:spPr>
          <a:xfrm>
            <a:off x="2193134" y="2117171"/>
            <a:ext cx="1476498" cy="1331913"/>
          </a:xfrm>
          <a:prstGeom prst="round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8E1940-1CE1-4F25-A891-41A6334F4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916" y="728345"/>
            <a:ext cx="5085488" cy="71425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64935B9-4C57-4146-B669-C4CF3CE1F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906" y="2960956"/>
            <a:ext cx="5096392" cy="32600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73ECF0-9FB1-4E6C-8847-613F1DF87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916" y="1565854"/>
            <a:ext cx="5067487" cy="650307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0952D595-2565-4717-B4FD-1373432A15C8}"/>
              </a:ext>
            </a:extLst>
          </p:cNvPr>
          <p:cNvSpPr/>
          <p:nvPr/>
        </p:nvSpPr>
        <p:spPr>
          <a:xfrm>
            <a:off x="8747504" y="1785375"/>
            <a:ext cx="3271899" cy="1810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49F0A7F-6199-480D-9E25-8BDA7C79677F}"/>
              </a:ext>
            </a:extLst>
          </p:cNvPr>
          <p:cNvSpPr/>
          <p:nvPr/>
        </p:nvSpPr>
        <p:spPr>
          <a:xfrm>
            <a:off x="9001383" y="1071116"/>
            <a:ext cx="2909880" cy="2042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254B9C39-0F70-4CE3-8760-6EA4DBCC5F3F}"/>
              </a:ext>
            </a:extLst>
          </p:cNvPr>
          <p:cNvCxnSpPr>
            <a:cxnSpLocks/>
            <a:endCxn id="64" idx="1"/>
          </p:cNvCxnSpPr>
          <p:nvPr/>
        </p:nvCxnSpPr>
        <p:spPr>
          <a:xfrm flipV="1">
            <a:off x="2537310" y="1173244"/>
            <a:ext cx="6464073" cy="79322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5CC8BE54-1E07-4CE4-8386-7DB7B942466B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2791326" y="1875922"/>
            <a:ext cx="5956178" cy="97426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05C82AE-CD79-4B52-8143-5D07DCE199BB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1852125-3162-4856-B110-3FA2E3264D84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8CA8CE-F217-4AA4-BE17-CC6552EBE2CF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86D9FD-989B-4DF7-AB7E-5A2892C422EE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BB7FC6-9E4B-423F-B213-7A558D12F0F8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782E358-E309-488C-92F2-94DF7A8908F5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7567505-E118-4246-92CE-67A40BFDD80B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1569E25-B8F4-4C30-9458-0D6176B64266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984065-D683-429D-AAEB-793E4DECE076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34419A7-9F65-4587-A820-E3F1B4E84A4C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29290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151253" y="67429"/>
            <a:ext cx="11858625" cy="6562726"/>
            <a:chOff x="161925" y="133348"/>
            <a:chExt cx="11858625" cy="6562726"/>
          </a:xfrm>
        </p:grpSpPr>
        <p:sp>
          <p:nvSpPr>
            <p:cNvPr id="4" name="직사각형 3"/>
            <p:cNvSpPr/>
            <p:nvPr/>
          </p:nvSpPr>
          <p:spPr>
            <a:xfrm>
              <a:off x="161925" y="133349"/>
              <a:ext cx="5845335" cy="6562725"/>
            </a:xfrm>
            <a:prstGeom prst="rect">
              <a:avLst/>
            </a:prstGeom>
            <a:pattFill prst="dashVert">
              <a:fgClr>
                <a:srgbClr val="323232"/>
              </a:fgClr>
              <a:bgClr>
                <a:srgbClr val="3A3A3A"/>
              </a:bgClr>
            </a:pattFill>
            <a:ln>
              <a:noFill/>
            </a:ln>
            <a:effectLst>
              <a:outerShdw blurRad="50800" dist="1016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169306" y="133349"/>
              <a:ext cx="5851244" cy="6562725"/>
            </a:xfrm>
            <a:prstGeom prst="rect">
              <a:avLst/>
            </a:prstGeom>
            <a:pattFill prst="dashVert">
              <a:fgClr>
                <a:srgbClr val="383838"/>
              </a:fgClr>
              <a:bgClr>
                <a:srgbClr val="2D2D2D"/>
              </a:bgClr>
            </a:pattFill>
            <a:ln>
              <a:noFill/>
            </a:ln>
            <a:effectLst>
              <a:outerShdw blurRad="508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25" y="133349"/>
              <a:ext cx="575035" cy="6562725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 l="-112000" r="-142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3263" y="133348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69306" y="133349"/>
              <a:ext cx="5845335" cy="6562725"/>
            </a:xfrm>
            <a:prstGeom prst="rect">
              <a:avLst/>
            </a:prstGeom>
            <a:gradFill>
              <a:gsLst>
                <a:gs pos="0">
                  <a:schemeClr val="tx1">
                    <a:alpha val="65000"/>
                  </a:schemeClr>
                </a:gs>
                <a:gs pos="100000">
                  <a:schemeClr val="tx1">
                    <a:alpha val="1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5542516" y="1263327"/>
              <a:ext cx="1112766" cy="287701"/>
              <a:chOff x="5593316" y="1497369"/>
              <a:chExt cx="1112766" cy="287701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5593316" y="1497369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6564680" y="1519443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원호 12"/>
              <p:cNvSpPr/>
              <p:nvPr/>
            </p:nvSpPr>
            <p:spPr>
              <a:xfrm>
                <a:off x="5638588" y="1517453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원호 13"/>
              <p:cNvSpPr/>
              <p:nvPr/>
            </p:nvSpPr>
            <p:spPr>
              <a:xfrm>
                <a:off x="5640298" y="159234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5542516" y="1688738"/>
              <a:ext cx="1112766" cy="287701"/>
              <a:chOff x="5593316" y="1859280"/>
              <a:chExt cx="1112766" cy="287701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호 17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호 18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542516" y="2153480"/>
              <a:ext cx="1112766" cy="287701"/>
              <a:chOff x="5593316" y="1859280"/>
              <a:chExt cx="1112766" cy="287701"/>
            </a:xfrm>
          </p:grpSpPr>
          <p:sp>
            <p:nvSpPr>
              <p:cNvPr id="27" name="모서리가 둥근 직사각형 26"/>
              <p:cNvSpPr/>
              <p:nvPr/>
            </p:nvSpPr>
            <p:spPr>
              <a:xfrm>
                <a:off x="5593316" y="1859280"/>
                <a:ext cx="141402" cy="235670"/>
              </a:xfrm>
              <a:prstGeom prst="roundRect">
                <a:avLst>
                  <a:gd name="adj" fmla="val 26770"/>
                </a:avLst>
              </a:prstGeom>
              <a:solidFill>
                <a:schemeClr val="tx1"/>
              </a:solidFill>
              <a:ln>
                <a:noFill/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6564680" y="1881354"/>
                <a:ext cx="141402" cy="235670"/>
              </a:xfrm>
              <a:prstGeom prst="roundRect">
                <a:avLst>
                  <a:gd name="adj" fmla="val 31823"/>
                </a:avLst>
              </a:prstGeom>
              <a:solidFill>
                <a:srgbClr val="1E1E1E"/>
              </a:solidFill>
              <a:ln>
                <a:noFill/>
              </a:ln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호 28"/>
              <p:cNvSpPr/>
              <p:nvPr/>
            </p:nvSpPr>
            <p:spPr>
              <a:xfrm>
                <a:off x="5638588" y="1879364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원호 29"/>
              <p:cNvSpPr/>
              <p:nvPr/>
            </p:nvSpPr>
            <p:spPr>
              <a:xfrm>
                <a:off x="5640298" y="1954255"/>
                <a:ext cx="996792" cy="192726"/>
              </a:xfrm>
              <a:prstGeom prst="arc">
                <a:avLst>
                  <a:gd name="adj1" fmla="val 10994857"/>
                  <a:gd name="adj2" fmla="val 179753"/>
                </a:avLst>
              </a:prstGeom>
              <a:ln w="38100" cap="rnd">
                <a:solidFill>
                  <a:schemeClr val="bg1"/>
                </a:solidFill>
                <a:round/>
              </a:ln>
              <a:effectLst>
                <a:outerShdw blurRad="101600" dist="762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flipV="1">
              <a:off x="5548052" y="4182644"/>
              <a:ext cx="1112766" cy="1177854"/>
              <a:chOff x="5548052" y="3391688"/>
              <a:chExt cx="1112766" cy="1177854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5548052" y="3391688"/>
                <a:ext cx="1112766" cy="287701"/>
                <a:chOff x="5593316" y="1497369"/>
                <a:chExt cx="1112766" cy="287701"/>
              </a:xfrm>
            </p:grpSpPr>
            <p:sp>
              <p:nvSpPr>
                <p:cNvPr id="47" name="모서리가 둥근 직사각형 46"/>
                <p:cNvSpPr/>
                <p:nvPr/>
              </p:nvSpPr>
              <p:spPr>
                <a:xfrm>
                  <a:off x="5593316" y="1497369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모서리가 둥근 직사각형 47"/>
                <p:cNvSpPr/>
                <p:nvPr/>
              </p:nvSpPr>
              <p:spPr>
                <a:xfrm>
                  <a:off x="6564680" y="1519443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원호 48"/>
                <p:cNvSpPr/>
                <p:nvPr/>
              </p:nvSpPr>
              <p:spPr>
                <a:xfrm>
                  <a:off x="5638588" y="1517453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원호 49"/>
                <p:cNvSpPr/>
                <p:nvPr/>
              </p:nvSpPr>
              <p:spPr>
                <a:xfrm>
                  <a:off x="5640298" y="159234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1" name="그룹 50"/>
              <p:cNvGrpSpPr/>
              <p:nvPr/>
            </p:nvGrpSpPr>
            <p:grpSpPr>
              <a:xfrm>
                <a:off x="5548052" y="3817099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3" name="모서리가 둥근 직사각형 52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4" name="원호 53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5" name="원호 54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5548052" y="4281841"/>
                <a:ext cx="1112766" cy="287701"/>
                <a:chOff x="5593316" y="1859280"/>
                <a:chExt cx="1112766" cy="287701"/>
              </a:xfrm>
            </p:grpSpPr>
            <p:sp>
              <p:nvSpPr>
                <p:cNvPr id="57" name="모서리가 둥근 직사각형 56"/>
                <p:cNvSpPr/>
                <p:nvPr/>
              </p:nvSpPr>
              <p:spPr>
                <a:xfrm>
                  <a:off x="5593316" y="1859280"/>
                  <a:ext cx="141402" cy="235670"/>
                </a:xfrm>
                <a:prstGeom prst="roundRect">
                  <a:avLst>
                    <a:gd name="adj" fmla="val 26770"/>
                  </a:avLst>
                </a:prstGeom>
                <a:solidFill>
                  <a:schemeClr val="tx1"/>
                </a:solidFill>
                <a:ln>
                  <a:noFill/>
                </a:ln>
                <a:effectLst>
                  <a:innerShdw blurRad="63500" dist="50800" dir="108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6564680" y="1881354"/>
                  <a:ext cx="141402" cy="235670"/>
                </a:xfrm>
                <a:prstGeom prst="roundRect">
                  <a:avLst>
                    <a:gd name="adj" fmla="val 31823"/>
                  </a:avLst>
                </a:prstGeom>
                <a:solidFill>
                  <a:srgbClr val="1E1E1E"/>
                </a:solidFill>
                <a:ln>
                  <a:noFill/>
                </a:ln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9" name="원호 58"/>
                <p:cNvSpPr/>
                <p:nvPr/>
              </p:nvSpPr>
              <p:spPr>
                <a:xfrm>
                  <a:off x="5638588" y="1879364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0" name="원호 59"/>
                <p:cNvSpPr/>
                <p:nvPr/>
              </p:nvSpPr>
              <p:spPr>
                <a:xfrm>
                  <a:off x="5640298" y="1954255"/>
                  <a:ext cx="996792" cy="192726"/>
                </a:xfrm>
                <a:prstGeom prst="arc">
                  <a:avLst>
                    <a:gd name="adj1" fmla="val 10994857"/>
                    <a:gd name="adj2" fmla="val 179753"/>
                  </a:avLst>
                </a:prstGeom>
                <a:ln w="38100" cap="rnd">
                  <a:solidFill>
                    <a:schemeClr val="bg1"/>
                  </a:solidFill>
                  <a:round/>
                </a:ln>
                <a:effectLst>
                  <a:outerShdw blurRad="101600" dist="762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105322B7-F6A3-4B78-B420-E5D4D0288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82" y="298308"/>
            <a:ext cx="4573204" cy="61260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BE6A476-9525-46B1-A744-5A3D899780E7}"/>
              </a:ext>
            </a:extLst>
          </p:cNvPr>
          <p:cNvSpPr txBox="1"/>
          <p:nvPr/>
        </p:nvSpPr>
        <p:spPr>
          <a:xfrm>
            <a:off x="7005935" y="298308"/>
            <a:ext cx="4111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REDISTRIBUTE</a:t>
            </a:r>
            <a:endParaRPr lang="ko-KR" altLang="en-US" sz="32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12D2B8-ED8E-4E5F-83F5-70B0A83572F6}"/>
              </a:ext>
            </a:extLst>
          </p:cNvPr>
          <p:cNvSpPr/>
          <p:nvPr/>
        </p:nvSpPr>
        <p:spPr>
          <a:xfrm>
            <a:off x="6969935" y="383107"/>
            <a:ext cx="36000" cy="320685"/>
          </a:xfrm>
          <a:prstGeom prst="rect">
            <a:avLst/>
          </a:prstGeom>
          <a:solidFill>
            <a:srgbClr val="D4D4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E3B056-7016-436A-9391-0766BEAA0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505" y="3775748"/>
            <a:ext cx="4757160" cy="652352"/>
          </a:xfrm>
          <a:prstGeom prst="rect">
            <a:avLst/>
          </a:prstGeom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222ABE59-905D-4F88-8517-FD6DA3B56491}"/>
              </a:ext>
            </a:extLst>
          </p:cNvPr>
          <p:cNvSpPr/>
          <p:nvPr/>
        </p:nvSpPr>
        <p:spPr>
          <a:xfrm>
            <a:off x="2456517" y="922844"/>
            <a:ext cx="649183" cy="758128"/>
          </a:xfrm>
          <a:prstGeom prst="ellipse">
            <a:avLst/>
          </a:prstGeom>
          <a:solidFill>
            <a:srgbClr val="FFFF00">
              <a:alpha val="28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29C376-CFED-4C08-A120-4494F0489381}"/>
              </a:ext>
            </a:extLst>
          </p:cNvPr>
          <p:cNvSpPr txBox="1"/>
          <p:nvPr/>
        </p:nvSpPr>
        <p:spPr>
          <a:xfrm>
            <a:off x="1820623" y="11208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40.40.41.0</a:t>
            </a:r>
            <a:endParaRPr lang="ko-KR" altLang="en-US" sz="105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12D28C-E050-4448-86CE-AA482AF67864}"/>
              </a:ext>
            </a:extLst>
          </p:cNvPr>
          <p:cNvSpPr txBox="1"/>
          <p:nvPr/>
        </p:nvSpPr>
        <p:spPr>
          <a:xfrm>
            <a:off x="2195809" y="1833860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40.40.40.0</a:t>
            </a:r>
            <a:endParaRPr lang="ko-KR" altLang="en-US" sz="10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21199F-7AE5-4E1C-A96B-A9513A56039F}"/>
              </a:ext>
            </a:extLst>
          </p:cNvPr>
          <p:cNvSpPr txBox="1"/>
          <p:nvPr/>
        </p:nvSpPr>
        <p:spPr>
          <a:xfrm>
            <a:off x="3050285" y="101928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40.40.42.0</a:t>
            </a:r>
            <a:endParaRPr lang="ko-KR" altLang="en-US" sz="105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BD1F0F6-5732-4560-BDAF-60A245DD0D31}"/>
              </a:ext>
            </a:extLst>
          </p:cNvPr>
          <p:cNvSpPr txBox="1"/>
          <p:nvPr/>
        </p:nvSpPr>
        <p:spPr>
          <a:xfrm>
            <a:off x="2497738" y="2520918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10.10.10.0</a:t>
            </a:r>
            <a:endParaRPr lang="ko-KR" altLang="en-US" sz="105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16785E4-0299-4129-B10F-53EDE83F3969}"/>
              </a:ext>
            </a:extLst>
          </p:cNvPr>
          <p:cNvSpPr txBox="1"/>
          <p:nvPr/>
        </p:nvSpPr>
        <p:spPr>
          <a:xfrm>
            <a:off x="982292" y="1785006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20.20.20.0</a:t>
            </a:r>
            <a:endParaRPr lang="ko-KR" altLang="en-US" sz="105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C006EB-E9FC-4C90-A1F8-1C3E33DEA948}"/>
              </a:ext>
            </a:extLst>
          </p:cNvPr>
          <p:cNvSpPr txBox="1"/>
          <p:nvPr/>
        </p:nvSpPr>
        <p:spPr>
          <a:xfrm>
            <a:off x="3866668" y="1705479"/>
            <a:ext cx="7873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30.30.30.0</a:t>
            </a:r>
            <a:endParaRPr lang="ko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02E8E1-A690-4CE4-BCFE-0443A87B5BC4}"/>
              </a:ext>
            </a:extLst>
          </p:cNvPr>
          <p:cNvSpPr txBox="1"/>
          <p:nvPr/>
        </p:nvSpPr>
        <p:spPr>
          <a:xfrm>
            <a:off x="3332762" y="4205320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172.17.99.11</a:t>
            </a:r>
            <a:endParaRPr lang="ko-KR" altLang="en-US" sz="10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FE0E2F-2DF4-48FC-9986-2F7AFB104431}"/>
              </a:ext>
            </a:extLst>
          </p:cNvPr>
          <p:cNvSpPr txBox="1"/>
          <p:nvPr/>
        </p:nvSpPr>
        <p:spPr>
          <a:xfrm>
            <a:off x="1806409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172.17.99.12</a:t>
            </a:r>
            <a:endParaRPr lang="ko-KR" altLang="en-US" sz="105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B39B5D-704F-4922-9C3C-C358ACEEBED0}"/>
              </a:ext>
            </a:extLst>
          </p:cNvPr>
          <p:cNvSpPr txBox="1"/>
          <p:nvPr/>
        </p:nvSpPr>
        <p:spPr>
          <a:xfrm>
            <a:off x="3927605" y="503367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172.17.99.13</a:t>
            </a:r>
            <a:endParaRPr lang="ko-KR" altLang="en-US" sz="10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9B618D0-2F98-4E92-9D7F-04885B29B401}"/>
              </a:ext>
            </a:extLst>
          </p:cNvPr>
          <p:cNvSpPr txBox="1"/>
          <p:nvPr/>
        </p:nvSpPr>
        <p:spPr>
          <a:xfrm>
            <a:off x="3192543" y="3377107"/>
            <a:ext cx="10678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172.17.99.0</a:t>
            </a:r>
            <a:endParaRPr lang="ko-KR" altLang="en-US" sz="1050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037524-9741-4488-97E9-D222BF4E4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092" y="1565996"/>
            <a:ext cx="4753151" cy="62706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35097D84-B613-4349-8C55-7BC985828A6D}"/>
              </a:ext>
            </a:extLst>
          </p:cNvPr>
          <p:cNvSpPr txBox="1"/>
          <p:nvPr/>
        </p:nvSpPr>
        <p:spPr>
          <a:xfrm>
            <a:off x="7025632" y="3385711"/>
            <a:ext cx="4111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503E59B-5577-48CF-9FBA-897E608BA673}"/>
              </a:ext>
            </a:extLst>
          </p:cNvPr>
          <p:cNvSpPr txBox="1"/>
          <p:nvPr/>
        </p:nvSpPr>
        <p:spPr>
          <a:xfrm>
            <a:off x="7044881" y="3436325"/>
            <a:ext cx="4111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초기 </a:t>
            </a:r>
            <a:r>
              <a:rPr lang="ko-KR" altLang="en-US" sz="1400" b="1" i="1" dirty="0" err="1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매트릭을</a:t>
            </a:r>
            <a:r>
              <a:rPr lang="ko-KR" altLang="en-US" sz="14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 </a:t>
            </a:r>
            <a:r>
              <a:rPr lang="en-US" altLang="ko-KR" sz="14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1</a:t>
            </a:r>
            <a:r>
              <a:rPr lang="ko-KR" altLang="en-US" sz="14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로 설정하여 재분배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AC935EB-B57D-4717-B9E7-598C7BC67159}"/>
              </a:ext>
            </a:extLst>
          </p:cNvPr>
          <p:cNvSpPr txBox="1"/>
          <p:nvPr/>
        </p:nvSpPr>
        <p:spPr>
          <a:xfrm>
            <a:off x="6989184" y="1067127"/>
            <a:ext cx="411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– OSPF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D5F08C0-B963-4AD9-BB70-C1D41AF56FFD}"/>
              </a:ext>
            </a:extLst>
          </p:cNvPr>
          <p:cNvSpPr txBox="1"/>
          <p:nvPr/>
        </p:nvSpPr>
        <p:spPr>
          <a:xfrm>
            <a:off x="6989184" y="3055264"/>
            <a:ext cx="41113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i="1" dirty="0">
                <a:solidFill>
                  <a:srgbClr val="D4D4D4"/>
                </a:solidFill>
                <a:latin typeface="+mn-ea"/>
                <a:cs typeface="Aharoni" panose="02010803020104030203" pitchFamily="2" charset="-79"/>
              </a:rPr>
              <a:t>– RIP</a:t>
            </a:r>
            <a:endParaRPr lang="ko-KR" altLang="en-US" sz="2800" b="1" i="1" dirty="0">
              <a:solidFill>
                <a:srgbClr val="D4D4D4"/>
              </a:solidFill>
              <a:latin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63223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434</Words>
  <Application>Microsoft Office PowerPoint</Application>
  <PresentationFormat>와이드스크린</PresentationFormat>
  <Paragraphs>271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굴림체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KJY</cp:lastModifiedBy>
  <cp:revision>255</cp:revision>
  <dcterms:created xsi:type="dcterms:W3CDTF">2016-12-20T07:21:46Z</dcterms:created>
  <dcterms:modified xsi:type="dcterms:W3CDTF">2019-05-27T05:50:51Z</dcterms:modified>
</cp:coreProperties>
</file>